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9" r:id="rId3"/>
    <p:sldId id="260"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1AA2E-A740-407C-A485-100E82D6D08B}" type="datetimeFigureOut">
              <a:rPr lang="en-GB" smtClean="0"/>
              <a:t>12/05/2020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37AED-180B-4BBB-9275-1F96B0D815B1}" type="slidenum">
              <a:rPr lang="en-GB" smtClean="0"/>
              <a:t>‹#›</a:t>
            </a:fld>
            <a:endParaRPr lang="en-GB" dirty="0"/>
          </a:p>
        </p:txBody>
      </p:sp>
    </p:spTree>
    <p:extLst>
      <p:ext uri="{BB962C8B-B14F-4D97-AF65-F5344CB8AC3E}">
        <p14:creationId xmlns:p14="http://schemas.microsoft.com/office/powerpoint/2010/main" val="53579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207201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384498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380371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418467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83288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424097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189795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120640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105683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63346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12/05/2020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dirty="0"/>
          </a:p>
        </p:txBody>
      </p:sp>
    </p:spTree>
    <p:extLst>
      <p:ext uri="{BB962C8B-B14F-4D97-AF65-F5344CB8AC3E}">
        <p14:creationId xmlns:p14="http://schemas.microsoft.com/office/powerpoint/2010/main" val="208721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D8020-643E-42F1-BE78-8760CA45F009}" type="datetimeFigureOut">
              <a:rPr lang="en-GB" smtClean="0"/>
              <a:t>12/05/2020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B6DC0-37CE-41CE-861E-EC0D023B9DF0}" type="slidenum">
              <a:rPr lang="en-GB" smtClean="0"/>
              <a:t>‹#›</a:t>
            </a:fld>
            <a:endParaRPr lang="en-GB" dirty="0"/>
          </a:p>
        </p:txBody>
      </p:sp>
    </p:spTree>
    <p:extLst>
      <p:ext uri="{BB962C8B-B14F-4D97-AF65-F5344CB8AC3E}">
        <p14:creationId xmlns:p14="http://schemas.microsoft.com/office/powerpoint/2010/main" val="147435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Facilitator Sessions</a:t>
            </a:r>
            <a:endParaRPr lang="en-GB" dirty="0"/>
          </a:p>
        </p:txBody>
      </p:sp>
      <p:sp>
        <p:nvSpPr>
          <p:cNvPr id="3" name="Subtitle 2"/>
          <p:cNvSpPr>
            <a:spLocks noGrp="1"/>
          </p:cNvSpPr>
          <p:nvPr>
            <p:ph type="subTitle" idx="1"/>
          </p:nvPr>
        </p:nvSpPr>
        <p:spPr/>
        <p:txBody>
          <a:bodyPr/>
          <a:lstStyle/>
          <a:p>
            <a:r>
              <a:rPr lang="en-GB" dirty="0" smtClean="0"/>
              <a:t>Virtual Open Day 6 June 2020</a:t>
            </a:r>
            <a:endParaRPr lang="en-GB" dirty="0"/>
          </a:p>
        </p:txBody>
      </p:sp>
    </p:spTree>
    <p:extLst>
      <p:ext uri="{BB962C8B-B14F-4D97-AF65-F5344CB8AC3E}">
        <p14:creationId xmlns:p14="http://schemas.microsoft.com/office/powerpoint/2010/main" val="411413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15738" y="3294512"/>
            <a:ext cx="4788744" cy="2765490"/>
          </a:xfrm>
          <a:prstGeom prst="rect">
            <a:avLst/>
          </a:prstGeom>
        </p:spPr>
      </p:pic>
      <p:sp>
        <p:nvSpPr>
          <p:cNvPr id="2" name="Title 1"/>
          <p:cNvSpPr>
            <a:spLocks noGrp="1"/>
          </p:cNvSpPr>
          <p:nvPr>
            <p:ph type="title"/>
          </p:nvPr>
        </p:nvSpPr>
        <p:spPr>
          <a:xfrm>
            <a:off x="628650" y="871563"/>
            <a:ext cx="7886700" cy="971305"/>
          </a:xfrm>
        </p:spPr>
        <p:txBody>
          <a:bodyPr/>
          <a:lstStyle/>
          <a:p>
            <a:r>
              <a:rPr lang="en-GB" dirty="0" smtClean="0"/>
              <a:t>Welcome</a:t>
            </a:r>
            <a:endParaRPr lang="en-GB" dirty="0"/>
          </a:p>
        </p:txBody>
      </p:sp>
      <p:sp>
        <p:nvSpPr>
          <p:cNvPr id="3" name="Content Placeholder 2"/>
          <p:cNvSpPr>
            <a:spLocks noGrp="1"/>
          </p:cNvSpPr>
          <p:nvPr>
            <p:ph idx="1"/>
          </p:nvPr>
        </p:nvSpPr>
        <p:spPr>
          <a:xfrm>
            <a:off x="628650" y="1980371"/>
            <a:ext cx="7886700" cy="3942128"/>
          </a:xfrm>
        </p:spPr>
        <p:txBody>
          <a:bodyPr/>
          <a:lstStyle/>
          <a:p>
            <a:pPr marL="0" indent="0">
              <a:buNone/>
            </a:pPr>
            <a:r>
              <a:rPr lang="en-GB" dirty="0" smtClean="0"/>
              <a:t>We look forward to welcoming you to our friendly supportive College next year and helping  you in your journey to develop those all important life skills.</a:t>
            </a:r>
            <a:endParaRPr lang="en-GB" dirty="0"/>
          </a:p>
        </p:txBody>
      </p:sp>
    </p:spTree>
    <p:extLst>
      <p:ext uri="{BB962C8B-B14F-4D97-AF65-F5344CB8AC3E}">
        <p14:creationId xmlns:p14="http://schemas.microsoft.com/office/powerpoint/2010/main" val="35020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703" y="143691"/>
            <a:ext cx="7875270" cy="6714309"/>
          </a:xfrm>
        </p:spPr>
        <p:txBody>
          <a:bodyPr>
            <a:normAutofit fontScale="90000"/>
          </a:bodyPr>
          <a:lstStyle/>
          <a:p>
            <a:r>
              <a:rPr lang="en-GB" sz="3600" dirty="0" smtClean="0"/>
              <a:t/>
            </a:r>
            <a:br>
              <a:rPr lang="en-GB" sz="3600" dirty="0" smtClean="0"/>
            </a:br>
            <a:r>
              <a:rPr lang="en-GB" sz="3600" dirty="0"/>
              <a:t/>
            </a:r>
            <a:br>
              <a:rPr lang="en-GB" sz="3600" dirty="0"/>
            </a:br>
            <a:r>
              <a:rPr lang="en-GB" sz="3600" dirty="0" smtClean="0"/>
              <a:t/>
            </a:r>
            <a:br>
              <a:rPr lang="en-GB" sz="3600" dirty="0" smtClean="0"/>
            </a:br>
            <a:r>
              <a:rPr lang="en-GB" sz="3600" dirty="0"/>
              <a:t/>
            </a:r>
            <a:br>
              <a:rPr lang="en-GB" sz="3600" dirty="0"/>
            </a:br>
            <a:r>
              <a:rPr lang="en-GB" sz="3600" dirty="0" smtClean="0"/>
              <a:t/>
            </a:r>
            <a:br>
              <a:rPr lang="en-GB" sz="3600" dirty="0" smtClean="0"/>
            </a:br>
            <a:r>
              <a:rPr lang="en-GB" sz="3600" dirty="0" smtClean="0"/>
              <a:t>Included in your studies with us, are  LF sessions, which we hope you will enjoy.</a:t>
            </a:r>
            <a:br>
              <a:rPr lang="en-GB" sz="3600" dirty="0" smtClean="0"/>
            </a:br>
            <a:r>
              <a:rPr lang="en-GB" sz="3600" dirty="0" smtClean="0"/>
              <a:t/>
            </a:r>
            <a:br>
              <a:rPr lang="en-GB" sz="3600" dirty="0" smtClean="0"/>
            </a:br>
            <a:r>
              <a:rPr lang="en-GB" sz="3600" dirty="0" smtClean="0"/>
              <a:t/>
            </a:r>
            <a:br>
              <a:rPr lang="en-GB" sz="3600" dirty="0" smtClean="0"/>
            </a:br>
            <a:r>
              <a:rPr lang="en-GB" sz="3600" dirty="0" smtClean="0"/>
              <a:t>We explore topics which will help you  stay healthy and safe, and work with you to develop the skills and attributes needed for life and work in our modern and ever changing  world.</a:t>
            </a:r>
            <a:br>
              <a:rPr lang="en-GB" sz="3600" dirty="0" smtClean="0"/>
            </a:br>
            <a:r>
              <a:rPr lang="en-GB" sz="3600" dirty="0" smtClean="0"/>
              <a:t/>
            </a:r>
            <a:br>
              <a:rPr lang="en-GB" sz="3600" dirty="0" smtClean="0"/>
            </a:br>
            <a:r>
              <a:rPr lang="en-GB" sz="3600" dirty="0" smtClean="0"/>
              <a:t/>
            </a:r>
            <a:br>
              <a:rPr lang="en-GB" sz="3600" dirty="0" smtClean="0"/>
            </a:br>
            <a:r>
              <a:rPr lang="en-GB" sz="3600" dirty="0" smtClean="0"/>
              <a:t/>
            </a:r>
            <a:br>
              <a:rPr lang="en-GB" sz="3600" dirty="0" smtClean="0"/>
            </a:br>
            <a:r>
              <a:rPr lang="en-GB" sz="3600" dirty="0"/>
              <a:t/>
            </a:r>
            <a:br>
              <a:rPr lang="en-GB" sz="3600" dirty="0"/>
            </a:br>
            <a:r>
              <a:rPr lang="en-GB" dirty="0" smtClean="0"/>
              <a:t/>
            </a:r>
            <a:br>
              <a:rPr lang="en-GB" dirty="0" smtClean="0"/>
            </a:br>
            <a:r>
              <a:rPr lang="en-GB" dirty="0" smtClean="0"/>
              <a:t>    </a:t>
            </a:r>
            <a:endParaRPr lang="en-GB" dirty="0"/>
          </a:p>
        </p:txBody>
      </p:sp>
      <p:pic>
        <p:nvPicPr>
          <p:cNvPr id="5" name="Picture 4"/>
          <p:cNvPicPr>
            <a:picLocks noChangeAspect="1"/>
          </p:cNvPicPr>
          <p:nvPr/>
        </p:nvPicPr>
        <p:blipFill rotWithShape="1">
          <a:blip r:embed="rId3"/>
          <a:srcRect l="11873" t="11069" r="12196" b="16829"/>
          <a:stretch/>
        </p:blipFill>
        <p:spPr>
          <a:xfrm>
            <a:off x="7654834" y="4942262"/>
            <a:ext cx="1358538" cy="1393225"/>
          </a:xfrm>
          <a:prstGeom prst="rect">
            <a:avLst/>
          </a:prstGeom>
        </p:spPr>
      </p:pic>
    </p:spTree>
    <p:extLst>
      <p:ext uri="{BB962C8B-B14F-4D97-AF65-F5344CB8AC3E}">
        <p14:creationId xmlns:p14="http://schemas.microsoft.com/office/powerpoint/2010/main" val="41029575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TotalTime>
  <Words>37</Words>
  <Application>Microsoft Office PowerPoint</Application>
  <PresentationFormat>On-screen Show (4:3)</PresentationFormat>
  <Paragraphs>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Learning Facilitator Sessions</vt:lpstr>
      <vt:lpstr>Welcome</vt:lpstr>
      <vt:lpstr>     Included in your studies with us, are  LF sessions, which we hope you will enjoy.   We explore topics which will help you  stay healthy and safe, and work with you to develop the skills and attributes needed for life and work in our modern and ever changing  world.          </vt:lpstr>
    </vt:vector>
  </TitlesOfParts>
  <Company>Weymouth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Anissa Lee</dc:creator>
  <cp:lastModifiedBy>Sue Dafter</cp:lastModifiedBy>
  <cp:revision>21</cp:revision>
  <dcterms:created xsi:type="dcterms:W3CDTF">2017-09-20T13:56:00Z</dcterms:created>
  <dcterms:modified xsi:type="dcterms:W3CDTF">2020-05-12T12:50:54Z</dcterms:modified>
</cp:coreProperties>
</file>