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7" r:id="rId5"/>
    <p:sldId id="268" r:id="rId6"/>
    <p:sldId id="269" r:id="rId7"/>
    <p:sldId id="270" r:id="rId8"/>
    <p:sldId id="271" r:id="rId9"/>
    <p:sldId id="272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013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984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19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670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88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97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9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40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83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46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218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D8020-643E-42F1-BE78-8760CA45F009}" type="datetimeFigureOut">
              <a:rPr lang="en-GB" smtClean="0"/>
              <a:t>03/06/2020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6DC0-37CE-41CE-861E-EC0D023B9D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atasha_bailey@Weymouth.ac.uk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oz_osborne@Weymouth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42319"/>
            <a:ext cx="7772400" cy="2387600"/>
          </a:xfrm>
        </p:spPr>
        <p:txBody>
          <a:bodyPr/>
          <a:lstStyle/>
          <a:p>
            <a:r>
              <a:rPr lang="en-US" dirty="0"/>
              <a:t>Access to HE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138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1563"/>
            <a:ext cx="7886700" cy="971305"/>
          </a:xfrm>
        </p:spPr>
        <p:txBody>
          <a:bodyPr>
            <a:normAutofit fontScale="90000"/>
          </a:bodyPr>
          <a:lstStyle/>
          <a:p>
            <a:r>
              <a:rPr lang="en-US" dirty="0"/>
              <a:t>If you have any further questions please contact us: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0371"/>
            <a:ext cx="8294914" cy="3942128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hlinkClick r:id="rId3"/>
              </a:rPr>
              <a:t>Natasha_bailey@Weymouth.ac.uk</a:t>
            </a:r>
            <a:endParaRPr lang="en-US" dirty="0"/>
          </a:p>
          <a:p>
            <a:endParaRPr lang="en-US" dirty="0"/>
          </a:p>
          <a:p>
            <a:r>
              <a:rPr lang="en-US" dirty="0"/>
              <a:t>Or </a:t>
            </a:r>
          </a:p>
          <a:p>
            <a:endParaRPr lang="en-US">
              <a:hlinkClick r:id="rId4"/>
            </a:endParaRPr>
          </a:p>
          <a:p>
            <a:r>
              <a:rPr lang="en-US">
                <a:hlinkClick r:id="rId4"/>
              </a:rPr>
              <a:t>Roz_osborne@Weymouth.ac.uk</a:t>
            </a:r>
            <a:endParaRPr lang="en-US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99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1563"/>
            <a:ext cx="7886700" cy="971305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diplomas are available?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0371"/>
            <a:ext cx="7886700" cy="3942128"/>
          </a:xfrm>
        </p:spPr>
        <p:txBody>
          <a:bodyPr>
            <a:normAutofit/>
          </a:bodyPr>
          <a:lstStyle/>
          <a:p>
            <a:r>
              <a:rPr lang="en-US" dirty="0"/>
              <a:t>Health and Social Care</a:t>
            </a:r>
          </a:p>
          <a:p>
            <a:r>
              <a:rPr lang="en-US" dirty="0"/>
              <a:t>Science</a:t>
            </a:r>
          </a:p>
          <a:p>
            <a:r>
              <a:rPr lang="en-US" dirty="0"/>
              <a:t>Humanities</a:t>
            </a:r>
          </a:p>
          <a:p>
            <a:endParaRPr lang="en-US" dirty="0"/>
          </a:p>
          <a:p>
            <a:r>
              <a:rPr lang="en-US" dirty="0"/>
              <a:t>Entry requirements are that you have a minimum of 1 GCSE in English / </a:t>
            </a:r>
            <a:r>
              <a:rPr lang="en-US" dirty="0" err="1"/>
              <a:t>Maths</a:t>
            </a:r>
            <a:r>
              <a:rPr lang="en-US" dirty="0"/>
              <a:t> at grade 4 (C) or above</a:t>
            </a:r>
          </a:p>
          <a:p>
            <a:r>
              <a:rPr lang="en-US" dirty="0"/>
              <a:t>If you do not have GCSEs we do offer adult GCSE classes in both English and </a:t>
            </a:r>
            <a:r>
              <a:rPr lang="en-US" dirty="0" err="1"/>
              <a:t>Maths</a:t>
            </a:r>
            <a:r>
              <a:rPr lang="en-US" dirty="0"/>
              <a:t>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34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 and Social Care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will I study?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Health Studies</a:t>
            </a:r>
          </a:p>
          <a:p>
            <a:endParaRPr lang="en-US" dirty="0"/>
          </a:p>
          <a:p>
            <a:r>
              <a:rPr lang="en-US" dirty="0"/>
              <a:t>Human Biology</a:t>
            </a:r>
          </a:p>
          <a:p>
            <a:endParaRPr lang="en-US" dirty="0"/>
          </a:p>
          <a:p>
            <a:r>
              <a:rPr lang="en-US" dirty="0"/>
              <a:t>Psychology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Examples of degree progression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Adult / child nursing</a:t>
            </a:r>
          </a:p>
          <a:p>
            <a:r>
              <a:rPr lang="en-US" dirty="0"/>
              <a:t>Midwifery</a:t>
            </a:r>
          </a:p>
          <a:p>
            <a:r>
              <a:rPr lang="en-US" dirty="0"/>
              <a:t>Mental health nursing</a:t>
            </a:r>
          </a:p>
          <a:p>
            <a:r>
              <a:rPr lang="en-US" dirty="0"/>
              <a:t>Social work</a:t>
            </a:r>
          </a:p>
          <a:p>
            <a:r>
              <a:rPr lang="en-US" dirty="0"/>
              <a:t>Psychology</a:t>
            </a:r>
          </a:p>
          <a:p>
            <a:r>
              <a:rPr lang="en-US" dirty="0"/>
              <a:t>Criminology</a:t>
            </a:r>
          </a:p>
          <a:p>
            <a:r>
              <a:rPr lang="en-US" dirty="0"/>
              <a:t>Plus a range of other HE study options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201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will I study?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Human Biology</a:t>
            </a:r>
          </a:p>
          <a:p>
            <a:r>
              <a:rPr lang="en-US" dirty="0"/>
              <a:t>Chemistry</a:t>
            </a:r>
          </a:p>
          <a:p>
            <a:r>
              <a:rPr lang="en-US" dirty="0"/>
              <a:t>Higher </a:t>
            </a:r>
            <a:r>
              <a:rPr lang="en-US" dirty="0" err="1"/>
              <a:t>maths</a:t>
            </a:r>
            <a:endParaRPr lang="en-US" dirty="0"/>
          </a:p>
          <a:p>
            <a:r>
              <a:rPr lang="en-US" dirty="0"/>
              <a:t>Practical science project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Examples of degree progression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Dental hygiene</a:t>
            </a:r>
          </a:p>
          <a:p>
            <a:r>
              <a:rPr lang="en-US" dirty="0"/>
              <a:t>Biological sciences</a:t>
            </a:r>
          </a:p>
          <a:p>
            <a:r>
              <a:rPr lang="en-US" dirty="0"/>
              <a:t>Nursing</a:t>
            </a:r>
          </a:p>
          <a:p>
            <a:r>
              <a:rPr lang="en-US" dirty="0"/>
              <a:t>Teacher training courses</a:t>
            </a:r>
          </a:p>
          <a:p>
            <a:r>
              <a:rPr lang="en-GB" dirty="0"/>
              <a:t>Plus a range of other HE study options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949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Humanities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will I study?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English</a:t>
            </a:r>
          </a:p>
          <a:p>
            <a:r>
              <a:rPr lang="en-US" dirty="0"/>
              <a:t>History</a:t>
            </a:r>
          </a:p>
          <a:p>
            <a:r>
              <a:rPr lang="en-US" dirty="0"/>
              <a:t>Philosophy</a:t>
            </a:r>
            <a:endParaRPr lang="en-GB" dirty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Examples of degree progression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History and archeology</a:t>
            </a:r>
          </a:p>
          <a:p>
            <a:r>
              <a:rPr lang="en-US" dirty="0"/>
              <a:t>Business management</a:t>
            </a:r>
          </a:p>
          <a:p>
            <a:r>
              <a:rPr lang="en-US" dirty="0"/>
              <a:t>Childhood studies and education</a:t>
            </a:r>
          </a:p>
          <a:p>
            <a:r>
              <a:rPr lang="en-US" dirty="0"/>
              <a:t>Degrees in any of the key subjects studied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9746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What support will there be on the course?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Personal tutor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You will see your tutor once a week. They can help with academic questions and help develop your study skills.</a:t>
            </a:r>
          </a:p>
          <a:p>
            <a:endParaRPr lang="en-US" dirty="0"/>
          </a:p>
          <a:p>
            <a:r>
              <a:rPr lang="en-US" dirty="0"/>
              <a:t>They are also there for personal support on the course if you need it.</a:t>
            </a:r>
            <a:endParaRPr lang="en-GB" dirty="0"/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Other support services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Student support services offer help with a wide range of issues. </a:t>
            </a:r>
          </a:p>
          <a:p>
            <a:endParaRPr lang="en-US" dirty="0"/>
          </a:p>
          <a:p>
            <a:r>
              <a:rPr lang="en-US" dirty="0"/>
              <a:t>We also offer a counselling service.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7906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1563"/>
            <a:ext cx="7886700" cy="971305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about funding?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0371"/>
            <a:ext cx="7886700" cy="394212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you are not funded, you will be able to apply for an advanced learner loan to cover tuition fees.</a:t>
            </a:r>
          </a:p>
          <a:p>
            <a:endParaRPr lang="en-US" dirty="0"/>
          </a:p>
          <a:p>
            <a:r>
              <a:rPr lang="en-US" dirty="0"/>
              <a:t>We will guide you in how to apply for this and what evidence you will need to support your loan application.</a:t>
            </a:r>
          </a:p>
          <a:p>
            <a:endParaRPr lang="en-US" dirty="0"/>
          </a:p>
          <a:p>
            <a:r>
              <a:rPr lang="en-US" dirty="0"/>
              <a:t>This is added onto your loans at university and treated the same as any other student loan.</a:t>
            </a:r>
          </a:p>
          <a:p>
            <a:endParaRPr lang="en-US" dirty="0"/>
          </a:p>
          <a:p>
            <a:r>
              <a:rPr lang="en-US" dirty="0"/>
              <a:t>Once you complete your degree, the loan for Access diploma fees is written off.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767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1563"/>
            <a:ext cx="7886700" cy="971305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about applying to university?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0371"/>
            <a:ext cx="7886700" cy="3942128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You will receive support throughout the course from your tutor and from the information and guidance team.</a:t>
            </a:r>
          </a:p>
          <a:p>
            <a:endParaRPr lang="en-US" dirty="0"/>
          </a:p>
          <a:p>
            <a:r>
              <a:rPr lang="en-US" dirty="0"/>
              <a:t>We can assist you in writing your application and personal statement and we will provide an academic reference for you.</a:t>
            </a:r>
            <a:endParaRPr lang="en-GB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360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71563"/>
            <a:ext cx="7886700" cy="971305"/>
          </a:xfrm>
        </p:spPr>
        <p:txBody>
          <a:bodyPr>
            <a:normAutofit fontScale="90000"/>
          </a:bodyPr>
          <a:lstStyle/>
          <a:p>
            <a:r>
              <a:rPr lang="en-US" dirty="0"/>
              <a:t>How to apply for the Access to HE diploma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0371"/>
            <a:ext cx="8294914" cy="3942128"/>
          </a:xfrm>
        </p:spPr>
        <p:txBody>
          <a:bodyPr/>
          <a:lstStyle/>
          <a:p>
            <a:r>
              <a:rPr lang="en-GB" dirty="0"/>
              <a:t>Apply though the Weymouth College website.</a:t>
            </a:r>
          </a:p>
          <a:p>
            <a:endParaRPr lang="en-GB" dirty="0"/>
          </a:p>
          <a:p>
            <a:r>
              <a:rPr lang="en-GB" dirty="0"/>
              <a:t>We will then contact you to arrange interviews  and / or assessments.</a:t>
            </a:r>
          </a:p>
          <a:p>
            <a:endParaRPr lang="en-GB" dirty="0"/>
          </a:p>
          <a:p>
            <a:r>
              <a:rPr lang="en-GB" dirty="0"/>
              <a:t>During your interview, you will receive further advice on the diploma you have selected and you will be able to meet a member of the Access team.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5861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432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Access to HE </vt:lpstr>
      <vt:lpstr>What diplomas are available? </vt:lpstr>
      <vt:lpstr>Health and Social Care</vt:lpstr>
      <vt:lpstr>Science</vt:lpstr>
      <vt:lpstr>Humanities</vt:lpstr>
      <vt:lpstr> What support will there be on the course?</vt:lpstr>
      <vt:lpstr>What about funding? </vt:lpstr>
      <vt:lpstr>What about applying to university? </vt:lpstr>
      <vt:lpstr>How to apply for the Access to HE diploma</vt:lpstr>
      <vt:lpstr>If you have any further questions please contact us:</vt:lpstr>
    </vt:vector>
  </TitlesOfParts>
  <Company>Weymouth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Anissa Lee</dc:creator>
  <cp:lastModifiedBy>Anissa Lee</cp:lastModifiedBy>
  <cp:revision>8</cp:revision>
  <dcterms:created xsi:type="dcterms:W3CDTF">2017-09-20T13:56:00Z</dcterms:created>
  <dcterms:modified xsi:type="dcterms:W3CDTF">2020-06-03T10:47:43Z</dcterms:modified>
</cp:coreProperties>
</file>