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E3FDE45-AF77-4B5C-9715-49D594BDF05E}"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0364" autoAdjust="0"/>
  </p:normalViewPr>
  <p:slideViewPr>
    <p:cSldViewPr snapToGrid="0" showGuides="1">
      <p:cViewPr varScale="1">
        <p:scale>
          <a:sx n="59" d="100"/>
          <a:sy n="59" d="100"/>
        </p:scale>
        <p:origin x="117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BAE3A4-82EF-4E3D-8AC4-1D26BFDD0CF8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A1606-196A-48CD-9DAF-E29AAEB532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237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A1606-196A-48CD-9DAF-E29AAEB5320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903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A1606-196A-48CD-9DAF-E29AAEB5320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1915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A1606-196A-48CD-9DAF-E29AAEB5320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2006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195-C89C-4871-8AE9-903FDB8B6D9D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61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195-C89C-4871-8AE9-903FDB8B6D9D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79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195-C89C-4871-8AE9-903FDB8B6D9D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235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195-C89C-4871-8AE9-903FDB8B6D9D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466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622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195-C89C-4871-8AE9-903FDB8B6D9D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611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195-C89C-4871-8AE9-903FDB8B6D9D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872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74638"/>
            <a:ext cx="10515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489075"/>
            <a:ext cx="5156200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0" y="2193925"/>
            <a:ext cx="5156200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663" y="1489075"/>
            <a:ext cx="5157787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663" y="2193925"/>
            <a:ext cx="5157787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195-C89C-4871-8AE9-903FDB8B6D9D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924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195-C89C-4871-8AE9-903FDB8B6D9D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406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195-C89C-4871-8AE9-903FDB8B6D9D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625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195-C89C-4871-8AE9-903FDB8B6D9D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59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195-C89C-4871-8AE9-903FDB8B6D9D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290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665E195-C89C-4871-8AE9-903FDB8B6D9D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62D6987-FB6D-4DB8-81B8-AD0F35E3B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62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475" y="-813525"/>
            <a:ext cx="9144000" cy="2387600"/>
          </a:xfrm>
        </p:spPr>
        <p:txBody>
          <a:bodyPr/>
          <a:lstStyle/>
          <a:p>
            <a:r>
              <a:rPr lang="en-US" dirty="0" smtClean="0"/>
              <a:t>Industry competitions…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Subtitle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11" y="2002404"/>
            <a:ext cx="3837895" cy="37081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36882" t="39911" r="38220" b="28839"/>
          <a:stretch/>
        </p:blipFill>
        <p:spPr>
          <a:xfrm>
            <a:off x="5534297" y="2955426"/>
            <a:ext cx="4882586" cy="344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13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449286" y="-110538"/>
            <a:ext cx="8218714" cy="1325563"/>
          </a:xfrm>
        </p:spPr>
        <p:txBody>
          <a:bodyPr/>
          <a:lstStyle/>
          <a:p>
            <a:r>
              <a:rPr lang="en-US" dirty="0" smtClean="0"/>
              <a:t>Wella Xposure finalists…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68" y="234496"/>
            <a:ext cx="1961061" cy="1480046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18655" r="67889" b="8807"/>
          <a:stretch/>
        </p:blipFill>
        <p:spPr>
          <a:xfrm>
            <a:off x="4217844" y="1215025"/>
            <a:ext cx="3479858" cy="44196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t="19866" r="68208" b="10044"/>
          <a:stretch/>
        </p:blipFill>
        <p:spPr>
          <a:xfrm>
            <a:off x="8464097" y="2041071"/>
            <a:ext cx="3201138" cy="39678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68" y="2041071"/>
            <a:ext cx="3309257" cy="472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41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8461" r="83405" b="56397"/>
          <a:stretch/>
        </p:blipFill>
        <p:spPr>
          <a:xfrm>
            <a:off x="4507676" y="156190"/>
            <a:ext cx="3603044" cy="30689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18080" r="62090" b="34821"/>
          <a:stretch/>
        </p:blipFill>
        <p:spPr>
          <a:xfrm>
            <a:off x="4126919" y="3613488"/>
            <a:ext cx="4364558" cy="30485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763" t="18750" r="82546" b="39286"/>
          <a:stretch/>
        </p:blipFill>
        <p:spPr>
          <a:xfrm>
            <a:off x="8956208" y="1276084"/>
            <a:ext cx="2955471" cy="41776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32" y="1276084"/>
            <a:ext cx="3049008" cy="408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09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714" y="1168172"/>
            <a:ext cx="8049986" cy="5362861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2" r="9906"/>
          <a:stretch/>
        </p:blipFill>
        <p:spPr>
          <a:xfrm rot="20471389">
            <a:off x="225580" y="596338"/>
            <a:ext cx="2612572" cy="1831975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694214" y="8845"/>
            <a:ext cx="8773886" cy="1325563"/>
          </a:xfrm>
        </p:spPr>
        <p:txBody>
          <a:bodyPr/>
          <a:lstStyle/>
          <a:p>
            <a:r>
              <a:rPr lang="en-GB" dirty="0" smtClean="0"/>
              <a:t>UK finals…. 2019 Silver winner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838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489" y="1027906"/>
            <a:ext cx="3502479" cy="4669972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70076" y="955372"/>
            <a:ext cx="6550780" cy="491308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173" y="2623305"/>
            <a:ext cx="3048000" cy="4064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173" y="136754"/>
            <a:ext cx="3051627" cy="22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28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3" t="30558" r="61579" b="13692"/>
          <a:stretch/>
        </p:blipFill>
        <p:spPr bwMode="auto">
          <a:xfrm>
            <a:off x="443593" y="261257"/>
            <a:ext cx="5075464" cy="62701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61" t="16974" r="23322" b="9817"/>
          <a:stretch/>
        </p:blipFill>
        <p:spPr bwMode="auto">
          <a:xfrm>
            <a:off x="7266215" y="3914459"/>
            <a:ext cx="2779622" cy="26169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22" t="45329" r="34418" b="41723"/>
          <a:stretch/>
        </p:blipFill>
        <p:spPr bwMode="auto">
          <a:xfrm>
            <a:off x="5952926" y="1278935"/>
            <a:ext cx="5406200" cy="14769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69807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5192669"/>
      </p:ext>
    </p:extLst>
  </p:cSld>
  <p:clrMapOvr>
    <a:masterClrMapping/>
  </p:clrMapOvr>
</p:sld>
</file>

<file path=ppt/theme/theme1.xml><?xml version="1.0" encoding="utf-8"?>
<a:theme xmlns:a="http://schemas.openxmlformats.org/drawingml/2006/main" name="Melancholy abstract design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lancholy abstract design slides.potx" id="{0C631111-0761-4095-80FF-907E1270642A}" vid="{4C722CC6-EA24-4B9B-A48E-3EC5DC6964F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Melancholy abstract design slides</Template>
  <TotalTime>62</TotalTime>
  <Words>17</Words>
  <Application>Microsoft Office PowerPoint</Application>
  <PresentationFormat>Widescreen</PresentationFormat>
  <Paragraphs>7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Century Gothic</vt:lpstr>
      <vt:lpstr>Melancholy abstract design template</vt:lpstr>
      <vt:lpstr>Industry competitions…</vt:lpstr>
      <vt:lpstr>Wella Xposure finalists…</vt:lpstr>
      <vt:lpstr>PowerPoint Presentation</vt:lpstr>
      <vt:lpstr>UK finals…. 2019 Silver winner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Industry competitions…</dc:title>
  <dc:creator>Lucie Grace</dc:creator>
  <cp:lastModifiedBy>Laura Summers</cp:lastModifiedBy>
  <cp:revision>7</cp:revision>
  <dcterms:created xsi:type="dcterms:W3CDTF">2020-05-06T15:41:58Z</dcterms:created>
  <dcterms:modified xsi:type="dcterms:W3CDTF">2020-05-12T19:48:59Z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74064600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