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purl.oclc.org/ooxml/officeDocument/relationships/metadata/thumbnail" Target="docProps/thumbnail.jpeg"/><Relationship Id="rId1" Type="http://purl.oclc.org/ooxml/officeDocument/relationships/officeDocument" Target="ppt/presentation.xml"/><Relationship Id="rId4" Type="http://purl.oclc.org/ooxml/officeDocument/relationships/extendedProperties" Target="docProps/app.xml"/></Relationships>
</file>

<file path=ppt/presentation.xml><?xml version="1.0" encoding="utf-8"?>
<p:presentation xmlns:a="http://purl.oclc.org/ooxml/drawingml/main" xmlns:r="http://purl.oclc.org/ooxml/officeDocument/relationships" xmlns:p="http://purl.oclc.org/ooxml/presentationml/main" saveSubsetFonts="1" conformance="strict">
  <p:sldMasterIdLst>
    <p:sldMasterId id="2147483672" r:id="rId1"/>
  </p:sldMasterIdLst>
  <p:sldIdLst>
    <p:sldId id="256" r:id="rId2"/>
    <p:sldId id="267" r:id="rId3"/>
    <p:sldId id="275" r:id="rId4"/>
    <p:sldId id="268" r:id="rId5"/>
    <p:sldId id="269" r:id="rId6"/>
    <p:sldId id="272" r:id="rId7"/>
    <p:sldId id="278" r:id="rId8"/>
    <p:sldId id="274" r:id="rId9"/>
    <p:sldId id="280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purl.oclc.org/ooxml/drawingml/main" xmlns:r="http://purl.oclc.org/ooxml/officeDocument/relationships" xmlns:p="http://purl.oclc.org/ooxml/presentationml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purl.oclc.org/ooxml/drawingml/main" def="{5C22544A-7EE6-4342-B048-85BDC9FD1C3A}"/>
</file>

<file path=ppt/viewProps.xml><?xml version="1.0" encoding="utf-8"?>
<p:viewPr xmlns:a="http://purl.oclc.org/ooxml/drawingml/main" xmlns:r="http://purl.oclc.org/ooxml/officeDocument/relationships" xmlns:p="http://purl.oclc.org/ooxml/presentationml/main">
  <p:normalViewPr horzBarState="maximized">
    <p:restoredLeft sz="15.987%" autoAdjust="0"/>
    <p:restoredTop sz="94.66%"/>
  </p:normalViewPr>
  <p:slideViewPr>
    <p:cSldViewPr snapToGrid="0">
      <p:cViewPr varScale="1">
        <p:scale>
          <a:sx n="73" d="100"/>
          <a:sy n="73" d="100"/>
        </p:scale>
        <p:origin x="14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purl.oclc.org/ooxml/officeDocument/relationships/slide" Target="slides/slide7.xml"/><Relationship Id="rId13" Type="http://purl.oclc.org/ooxml/officeDocument/relationships/viewProps" Target="viewProps.xml"/><Relationship Id="rId3" Type="http://purl.oclc.org/ooxml/officeDocument/relationships/slide" Target="slides/slide2.xml"/><Relationship Id="rId7" Type="http://purl.oclc.org/ooxml/officeDocument/relationships/slide" Target="slides/slide6.xml"/><Relationship Id="rId12" Type="http://purl.oclc.org/ooxml/officeDocument/relationships/presProps" Target="presProps.xml"/><Relationship Id="rId2" Type="http://purl.oclc.org/ooxml/officeDocument/relationships/slide" Target="slides/slide1.xml"/><Relationship Id="rId1" Type="http://purl.oclc.org/ooxml/officeDocument/relationships/slideMaster" Target="slideMasters/slideMaster1.xml"/><Relationship Id="rId6" Type="http://purl.oclc.org/ooxml/officeDocument/relationships/slide" Target="slides/slide5.xml"/><Relationship Id="rId11" Type="http://purl.oclc.org/ooxml/officeDocument/relationships/slide" Target="slides/slide10.xml"/><Relationship Id="rId5" Type="http://purl.oclc.org/ooxml/officeDocument/relationships/slide" Target="slides/slide4.xml"/><Relationship Id="rId15" Type="http://purl.oclc.org/ooxml/officeDocument/relationships/tableStyles" Target="tableStyles.xml"/><Relationship Id="rId10" Type="http://purl.oclc.org/ooxml/officeDocument/relationships/slide" Target="slides/slide9.xml"/><Relationship Id="rId4" Type="http://purl.oclc.org/ooxml/officeDocument/relationships/slide" Target="slides/slide3.xml"/><Relationship Id="rId9" Type="http://purl.oclc.org/ooxml/officeDocument/relationships/slide" Target="slides/slide8.xml"/><Relationship Id="rId14" Type="http://purl.oclc.org/ooxml/officeDocument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slideLayout1.xml><?xml version="1.0" encoding="utf-8"?>
<p:sldLayout xmlns:a="http://purl.oclc.org/ooxml/drawingml/main" xmlns:r="http://purl.oclc.org/ooxml/officeDocument/relationships" xmlns:p="http://purl.oclc.org/ooxml/presentationml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8020-643E-42F1-BE78-8760CA45F009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6DC0-37CE-41CE-861E-EC0D023B9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126279"/>
      </p:ext>
    </p:extLst>
  </p:cSld>
  <p:clrMapOvr>
    <a:masterClrMapping/>
  </p:clrMapOvr>
</p:sldLayout>
</file>

<file path=ppt/slideLayouts/slideLayout10.xml><?xml version="1.0" encoding="utf-8"?>
<p:sldLayout xmlns:a="http://purl.oclc.org/ooxml/drawingml/main" xmlns:r="http://purl.oclc.org/ooxml/officeDocument/relationships" xmlns:p="http://purl.oclc.org/ooxml/presentationml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8020-643E-42F1-BE78-8760CA45F009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6DC0-37CE-41CE-861E-EC0D023B9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078691"/>
      </p:ext>
    </p:extLst>
  </p:cSld>
  <p:clrMapOvr>
    <a:masterClrMapping/>
  </p:clrMapOvr>
</p:sldLayout>
</file>

<file path=ppt/slideLayouts/slideLayout11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8020-643E-42F1-BE78-8760CA45F009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6DC0-37CE-41CE-861E-EC0D023B9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430365"/>
      </p:ext>
    </p:extLst>
  </p:cSld>
  <p:clrMapOvr>
    <a:masterClrMapping/>
  </p:clrMapOvr>
</p:sldLayout>
</file>

<file path=ppt/slideLayouts/slideLayout2.xml><?xml version="1.0" encoding="utf-8"?>
<p:sldLayout xmlns:a="http://purl.oclc.org/ooxml/drawingml/main" xmlns:r="http://purl.oclc.org/ooxml/officeDocument/relationships" xmlns:p="http://purl.oclc.org/ooxml/presentationml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8020-643E-42F1-BE78-8760CA45F009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6DC0-37CE-41CE-861E-EC0D023B9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898864"/>
      </p:ext>
    </p:extLst>
  </p:cSld>
  <p:clrMapOvr>
    <a:masterClrMapping/>
  </p:clrMapOvr>
</p:sldLayout>
</file>

<file path=ppt/slideLayouts/slideLayout3.xml><?xml version="1.0" encoding="utf-8"?>
<p:sldLayout xmlns:a="http://purl.oclc.org/ooxml/drawingml/main" xmlns:r="http://purl.oclc.org/ooxml/officeDocument/relationships" xmlns:p="http://purl.oclc.org/ooxml/presentationml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8020-643E-42F1-BE78-8760CA45F009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6DC0-37CE-41CE-861E-EC0D023B9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406012"/>
      </p:ext>
    </p:extLst>
  </p:cSld>
  <p:clrMapOvr>
    <a:masterClrMapping/>
  </p:clrMapOvr>
</p:sldLayout>
</file>

<file path=ppt/slideLayouts/slideLayout4.xml><?xml version="1.0" encoding="utf-8"?>
<p:sldLayout xmlns:a="http://purl.oclc.org/ooxml/drawingml/main" xmlns:r="http://purl.oclc.org/ooxml/officeDocument/relationships" xmlns:p="http://purl.oclc.org/ooxml/presentationml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8020-643E-42F1-BE78-8760CA45F009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6DC0-37CE-41CE-861E-EC0D023B9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9367"/>
      </p:ext>
    </p:extLst>
  </p:cSld>
  <p:clrMapOvr>
    <a:masterClrMapping/>
  </p:clrMapOvr>
</p:sldLayout>
</file>

<file path=ppt/slideLayouts/slideLayout5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8020-643E-42F1-BE78-8760CA45F009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6DC0-37CE-41CE-861E-EC0D023B9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803274"/>
      </p:ext>
    </p:extLst>
  </p:cSld>
  <p:clrMapOvr>
    <a:masterClrMapping/>
  </p:clrMapOvr>
</p:sldLayout>
</file>

<file path=ppt/slideLayouts/slideLayout6.xml><?xml version="1.0" encoding="utf-8"?>
<p:sldLayout xmlns:a="http://purl.oclc.org/ooxml/drawingml/main" xmlns:r="http://purl.oclc.org/ooxml/officeDocument/relationships" xmlns:p="http://purl.oclc.org/ooxml/presentationml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8020-643E-42F1-BE78-8760CA45F009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6DC0-37CE-41CE-861E-EC0D023B9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379810"/>
      </p:ext>
    </p:extLst>
  </p:cSld>
  <p:clrMapOvr>
    <a:masterClrMapping/>
  </p:clrMapOvr>
</p:sldLayout>
</file>

<file path=ppt/slideLayouts/slideLayout7.xml><?xml version="1.0" encoding="utf-8"?>
<p:sldLayout xmlns:a="http://purl.oclc.org/ooxml/drawingml/main" xmlns:r="http://purl.oclc.org/ooxml/officeDocument/relationships" xmlns:p="http://purl.oclc.org/ooxml/presentationml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8020-643E-42F1-BE78-8760CA45F009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6DC0-37CE-41CE-861E-EC0D023B9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417234"/>
      </p:ext>
    </p:extLst>
  </p:cSld>
  <p:clrMapOvr>
    <a:masterClrMapping/>
  </p:clrMapOvr>
</p:sldLayout>
</file>

<file path=ppt/slideLayouts/slideLayout8.xml><?xml version="1.0" encoding="utf-8"?>
<p:sldLayout xmlns:a="http://purl.oclc.org/ooxml/drawingml/main" xmlns:r="http://purl.oclc.org/ooxml/officeDocument/relationships" xmlns:p="http://purl.oclc.org/ooxml/presentationml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8020-643E-42F1-BE78-8760CA45F009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6DC0-37CE-41CE-861E-EC0D023B9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552511"/>
      </p:ext>
    </p:extLst>
  </p:cSld>
  <p:clrMapOvr>
    <a:masterClrMapping/>
  </p:clrMapOvr>
</p:sldLayout>
</file>

<file path=ppt/slideLayouts/slideLayout9.xml><?xml version="1.0" encoding="utf-8"?>
<p:sldLayout xmlns:a="http://purl.oclc.org/ooxml/drawingml/main" xmlns:r="http://purl.oclc.org/ooxml/officeDocument/relationships" xmlns:p="http://purl.oclc.org/ooxml/presentationml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8020-643E-42F1-BE78-8760CA45F009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6DC0-37CE-41CE-861E-EC0D023B9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011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8.xml"/><Relationship Id="rId13" Type="http://purl.oclc.org/ooxml/officeDocument/relationships/image" Target="../media/image1.png"/><Relationship Id="rId3" Type="http://purl.oclc.org/ooxml/officeDocument/relationships/slideLayout" Target="../slideLayouts/slideLayout3.xml"/><Relationship Id="rId7" Type="http://purl.oclc.org/ooxml/officeDocument/relationships/slideLayout" Target="../slideLayouts/slideLayout7.xml"/><Relationship Id="rId12" Type="http://purl.oclc.org/ooxml/officeDocument/relationships/theme" Target="../theme/theme1.xml"/><Relationship Id="rId2" Type="http://purl.oclc.org/ooxml/officeDocument/relationships/slideLayout" Target="../slideLayouts/slideLayout2.xml"/><Relationship Id="rId1" Type="http://purl.oclc.org/ooxml/officeDocument/relationships/slideLayout" Target="../slideLayouts/slideLayout1.xml"/><Relationship Id="rId6" Type="http://purl.oclc.org/ooxml/officeDocument/relationships/slideLayout" Target="../slideLayouts/slideLayout6.xml"/><Relationship Id="rId11" Type="http://purl.oclc.org/ooxml/officeDocument/relationships/slideLayout" Target="../slideLayouts/slideLayout11.xml"/><Relationship Id="rId5" Type="http://purl.oclc.org/ooxml/officeDocument/relationships/slideLayout" Target="../slideLayouts/slideLayout5.xml"/><Relationship Id="rId10" Type="http://purl.oclc.org/ooxml/officeDocument/relationships/slideLayout" Target="../slideLayouts/slideLayout10.xml"/><Relationship Id="rId4" Type="http://purl.oclc.org/ooxml/officeDocument/relationships/slideLayout" Target="../slideLayouts/slideLayout4.xml"/><Relationship Id="rId9" Type="http://purl.oclc.org/ooxml/officeDocument/relationships/slideLayout" Target="../slideLayouts/slideLayout9.xml"/></Relationships>
</file>

<file path=ppt/slideMasters/slideMaster1.xml><?xml version="1.0" encoding="utf-8"?>
<p:sldMaster xmlns:a="http://purl.oclc.org/ooxml/drawingml/main" xmlns:r="http://purl.oclc.org/ooxml/officeDocument/relationships" xmlns:p="http://purl.oclc.org/ooxml/presentationml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%"/>
                  </a:schemeClr>
                </a:solidFill>
              </a:defRPr>
            </a:lvl1pPr>
          </a:lstStyle>
          <a:p>
            <a:fld id="{B6AD8020-643E-42F1-BE78-8760CA45F009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%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%"/>
                  </a:schemeClr>
                </a:solidFill>
              </a:defRPr>
            </a:lvl1pPr>
          </a:lstStyle>
          <a:p>
            <a:fld id="{0F7B6DC0-37CE-41CE-861E-EC0D023B9DF0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50857" cy="686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45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%"/>
        </a:lnSpc>
        <a:spcBef>
          <a:spcPct val="0%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%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purl.oclc.org/ooxml/officeDocument/relationships/image" Target="../media/image2.jpg"/><Relationship Id="rId1" Type="http://purl.oclc.org/ooxml/officeDocument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purl.oclc.org/ooxml/officeDocument/relationships/image" Target="../media/image20.png"/><Relationship Id="rId2" Type="http://purl.oclc.org/ooxml/officeDocument/relationships/image" Target="../media/image19.jpg"/><Relationship Id="rId1" Type="http://purl.oclc.org/ooxml/officeDocument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purl.oclc.org/ooxml/officeDocument/relationships/image" Target="../media/image3.jpeg"/><Relationship Id="rId1" Type="http://purl.oclc.org/ooxml/officeDocument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purl.oclc.org/ooxml/officeDocument/relationships/image" Target="../media/image5.png"/><Relationship Id="rId2" Type="http://purl.oclc.org/ooxml/officeDocument/relationships/image" Target="../media/image4.jpeg"/><Relationship Id="rId1" Type="http://purl.oclc.org/ooxml/officeDocument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purl.oclc.org/ooxml/officeDocument/relationships/image" Target="../media/image7.jpg"/><Relationship Id="rId2" Type="http://purl.oclc.org/ooxml/officeDocument/relationships/image" Target="../media/image6.jpg"/><Relationship Id="rId1" Type="http://purl.oclc.org/ooxml/officeDocument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purl.oclc.org/ooxml/officeDocument/relationships/image" Target="../media/image9.png"/><Relationship Id="rId2" Type="http://purl.oclc.org/ooxml/officeDocument/relationships/image" Target="../media/image8.png"/><Relationship Id="rId1" Type="http://purl.oclc.org/ooxml/officeDocument/relationships/slideLayout" Target="../slideLayouts/slideLayout2.xml"/><Relationship Id="rId4" Type="http://purl.oclc.org/ooxml/officeDocument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purl.oclc.org/ooxml/officeDocument/relationships/image" Target="../media/image12.png"/><Relationship Id="rId2" Type="http://purl.oclc.org/ooxml/officeDocument/relationships/image" Target="../media/image11.jpeg"/><Relationship Id="rId1" Type="http://purl.oclc.org/ooxml/officeDocument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purl.oclc.org/ooxml/officeDocument/relationships/image" Target="../media/image14.png"/><Relationship Id="rId2" Type="http://purl.oclc.org/ooxml/officeDocument/relationships/image" Target="../media/image13.png"/><Relationship Id="rId1" Type="http://purl.oclc.org/ooxml/officeDocument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purl.oclc.org/ooxml/officeDocument/relationships/image" Target="../media/image16.png"/><Relationship Id="rId2" Type="http://purl.oclc.org/ooxml/officeDocument/relationships/image" Target="../media/image15.png"/><Relationship Id="rId1" Type="http://purl.oclc.org/ooxml/officeDocument/relationships/slideLayout" Target="../slideLayouts/slideLayout2.xml"/><Relationship Id="rId5" Type="http://purl.oclc.org/ooxml/officeDocument/relationships/image" Target="../media/image18.png"/><Relationship Id="rId4" Type="http://purl.oclc.org/ooxml/officeDocument/relationships/image" Target="../media/image17.png"/></Relationships>
</file>

<file path=ppt/slides/slide1.xml><?xml version="1.0" encoding="utf-8"?>
<p:sld xmlns:a="http://purl.oclc.org/ooxml/drawingml/main" xmlns:r="http://purl.oclc.org/ooxml/officeDocument/relationships" xmlns:p="http://purl.oclc.org/ooxml/presentationml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955" y="1435720"/>
            <a:ext cx="7772400" cy="2387600"/>
          </a:xfrm>
        </p:spPr>
        <p:txBody>
          <a:bodyPr>
            <a:normAutofit/>
          </a:bodyPr>
          <a:lstStyle/>
          <a:p>
            <a:r>
              <a:rPr lang="en-GB" dirty="0"/>
              <a:t>Carpentry &amp; Joinery</a:t>
            </a:r>
            <a:br>
              <a:rPr lang="en-GB" dirty="0"/>
            </a:br>
            <a:r>
              <a:rPr lang="en-GB" dirty="0"/>
              <a:t>- Level 1 Diploma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054320"/>
            <a:ext cx="4903694" cy="960997"/>
          </a:xfrm>
        </p:spPr>
        <p:txBody>
          <a:bodyPr/>
          <a:lstStyle/>
          <a:p>
            <a:r>
              <a:rPr lang="en-GB" dirty="0"/>
              <a:t>Presented by Henry Clark</a:t>
            </a:r>
          </a:p>
        </p:txBody>
      </p:sp>
    </p:spTree>
    <p:extLst>
      <p:ext uri="{BB962C8B-B14F-4D97-AF65-F5344CB8AC3E}">
        <p14:creationId xmlns:p14="http://schemas.microsoft.com/office/powerpoint/2010/main" val="4114138447"/>
      </p:ext>
    </p:extLst>
  </p:cSld>
  <p:clrMapOvr>
    <a:masterClrMapping/>
  </p:clrMapOvr>
</p:sld>
</file>

<file path=ppt/slides/slide10.xml><?xml version="1.0" encoding="utf-8"?>
<p:sld xmlns:a="http://purl.oclc.org/ooxml/drawingml/main" xmlns:r="http://purl.oclc.org/ooxml/officeDocument/relationships" xmlns:p="http://purl.oclc.org/ooxml/presentationml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276" y="871563"/>
            <a:ext cx="6391447" cy="39834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7410" y="5091502"/>
            <a:ext cx="7001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For more information contact</a:t>
            </a:r>
          </a:p>
          <a:p>
            <a:r>
              <a:rPr lang="en-GB" sz="2400" b="1" dirty="0">
                <a:solidFill>
                  <a:srgbClr val="C00000"/>
                </a:solidFill>
              </a:rPr>
              <a:t>Henry_Clark@Weymouth.ac.uk</a:t>
            </a:r>
          </a:p>
        </p:txBody>
      </p:sp>
    </p:spTree>
    <p:extLst>
      <p:ext uri="{BB962C8B-B14F-4D97-AF65-F5344CB8AC3E}">
        <p14:creationId xmlns:p14="http://schemas.microsoft.com/office/powerpoint/2010/main" val="3168374185"/>
      </p:ext>
    </p:extLst>
  </p:cSld>
  <p:clrMapOvr>
    <a:masterClrMapping/>
  </p:clrMapOvr>
</p:sld>
</file>

<file path=ppt/slides/slide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177" y="365126"/>
            <a:ext cx="8032173" cy="1325563"/>
          </a:xfrm>
        </p:spPr>
        <p:txBody>
          <a:bodyPr>
            <a:normAutofit/>
          </a:bodyPr>
          <a:lstStyle/>
          <a:p>
            <a:r>
              <a:rPr lang="en-GB" sz="3600" b="1" u="sng" dirty="0">
                <a:latin typeface="+mn-lt"/>
              </a:rPr>
              <a:t>Course Summary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177" y="1552578"/>
            <a:ext cx="7886700" cy="4351338"/>
          </a:xfrm>
        </p:spPr>
        <p:txBody>
          <a:bodyPr>
            <a:normAutofit fontScale="92.5%" lnSpcReduction="10%"/>
          </a:bodyPr>
          <a:lstStyle/>
          <a:p>
            <a:pPr marL="0" indent="0">
              <a:buNone/>
            </a:pPr>
            <a:r>
              <a:rPr lang="en-GB" dirty="0"/>
              <a:t>The level 1 Diploma qualification is for candidates who want to work as a Site Carpenter or Bench Joiner in the Construction sector </a:t>
            </a:r>
          </a:p>
          <a:p>
            <a:pPr marL="0" indent="0">
              <a:buNone/>
            </a:pPr>
            <a:r>
              <a:rPr lang="en-GB" sz="3900" b="1" u="sng" dirty="0"/>
              <a:t>Entry Requirements</a:t>
            </a:r>
          </a:p>
          <a:p>
            <a:pPr marL="0" indent="0">
              <a:buNone/>
            </a:pPr>
            <a:r>
              <a:rPr lang="en-GB" sz="2600" dirty="0"/>
              <a:t>You will need a GCSE grade 4 or C in English and Maths </a:t>
            </a:r>
          </a:p>
          <a:p>
            <a:pPr marL="0" indent="0">
              <a:buNone/>
            </a:pPr>
            <a:r>
              <a:rPr lang="en-GB" sz="2600" dirty="0"/>
              <a:t>Occasionally we will accept a 3 or D in one of the subjects</a:t>
            </a:r>
          </a:p>
          <a:p>
            <a:pPr marL="0" indent="0">
              <a:buNone/>
            </a:pPr>
            <a:r>
              <a:rPr lang="en-GB" sz="2600" i="1" dirty="0">
                <a:solidFill>
                  <a:srgbClr val="C00000"/>
                </a:solidFill>
              </a:rPr>
              <a:t>In this is the case, you will be required to study English or Maths GCSE until you have achieved a 4 or C in both subjects. </a:t>
            </a:r>
          </a:p>
          <a:p>
            <a:pPr marL="0" indent="0">
              <a:buNone/>
            </a:pPr>
            <a:r>
              <a:rPr lang="en-GB" sz="2600" i="1" dirty="0"/>
              <a:t>(Candidates that do not meet the entry requirements will be offered the Construction Skills course with direct progression to level 1 Carpentry &amp; Joinery next year)</a:t>
            </a:r>
          </a:p>
        </p:txBody>
      </p:sp>
    </p:spTree>
    <p:extLst>
      <p:ext uri="{BB962C8B-B14F-4D97-AF65-F5344CB8AC3E}">
        <p14:creationId xmlns:p14="http://schemas.microsoft.com/office/powerpoint/2010/main" val="714273329"/>
      </p:ext>
    </p:extLst>
  </p:cSld>
  <p:clrMapOvr>
    <a:masterClrMapping/>
  </p:clrMapOvr>
</p:sld>
</file>

<file path=ppt/slides/slide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537" y="1272806"/>
            <a:ext cx="2090814" cy="15681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4774623" cy="1325563"/>
          </a:xfrm>
        </p:spPr>
        <p:txBody>
          <a:bodyPr/>
          <a:lstStyle/>
          <a:p>
            <a:r>
              <a:rPr lang="en-GB" dirty="0"/>
              <a:t>Student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GB" sz="2400" dirty="0"/>
              <a:t>Vocational based learning</a:t>
            </a:r>
          </a:p>
          <a:p>
            <a:pPr>
              <a:buFontTx/>
              <a:buChar char="-"/>
            </a:pPr>
            <a:r>
              <a:rPr lang="en-GB" sz="2400" dirty="0"/>
              <a:t>A well equipped workshop </a:t>
            </a:r>
          </a:p>
          <a:p>
            <a:pPr>
              <a:buFontTx/>
              <a:buChar char="-"/>
            </a:pPr>
            <a:r>
              <a:rPr lang="en-GB" sz="2400" dirty="0"/>
              <a:t>Working with your own Basic toolkit </a:t>
            </a:r>
          </a:p>
          <a:p>
            <a:pPr>
              <a:buFontTx/>
              <a:buChar char="-"/>
            </a:pPr>
            <a:r>
              <a:rPr lang="en-GB" sz="2400" dirty="0"/>
              <a:t>Specialist hand and power tools are supplied</a:t>
            </a:r>
          </a:p>
          <a:p>
            <a:pPr>
              <a:buFontTx/>
              <a:buChar char="-"/>
            </a:pPr>
            <a:r>
              <a:rPr lang="en-GB" sz="2400" dirty="0"/>
              <a:t>Supported by Carpentry Lecturers with real life experience</a:t>
            </a:r>
          </a:p>
          <a:p>
            <a:pPr>
              <a:buFontTx/>
              <a:buChar char="-"/>
            </a:pPr>
            <a:r>
              <a:rPr lang="en-GB" sz="2400" dirty="0"/>
              <a:t>Working on practical activities rather than essays</a:t>
            </a:r>
          </a:p>
          <a:p>
            <a:pPr>
              <a:buFontTx/>
              <a:buChar char="-"/>
            </a:pPr>
            <a:r>
              <a:rPr lang="en-GB" sz="2400" dirty="0"/>
              <a:t>Progressing at your own pace</a:t>
            </a:r>
          </a:p>
          <a:p>
            <a:pPr>
              <a:buFontTx/>
              <a:buChar char="-"/>
            </a:pPr>
            <a:r>
              <a:rPr lang="en-GB" sz="2400" dirty="0"/>
              <a:t>Access to library and computers</a:t>
            </a:r>
          </a:p>
          <a:p>
            <a:pPr>
              <a:buFontTx/>
              <a:buChar char="-"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657336927"/>
      </p:ext>
    </p:extLst>
  </p:cSld>
  <p:clrMapOvr>
    <a:masterClrMapping/>
  </p:clrMapOvr>
</p:sld>
</file>

<file path=ppt/slides/slide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8650" y="630424"/>
            <a:ext cx="7886700" cy="1325563"/>
          </a:xfrm>
        </p:spPr>
        <p:txBody>
          <a:bodyPr/>
          <a:lstStyle/>
          <a:p>
            <a:r>
              <a:rPr lang="en-US" dirty="0"/>
              <a:t>Carpentry &amp; Joinery is NOT……………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79772" y="2213498"/>
            <a:ext cx="4252644" cy="2020699"/>
          </a:xfrm>
        </p:spPr>
        <p:txBody>
          <a:bodyPr>
            <a:noAutofit/>
          </a:bodyPr>
          <a:lstStyle/>
          <a:p>
            <a:r>
              <a:rPr lang="en-US" sz="2400" dirty="0"/>
              <a:t>Entirely classroom based!</a:t>
            </a:r>
          </a:p>
          <a:p>
            <a:r>
              <a:rPr lang="en-US" sz="2400" dirty="0"/>
              <a:t>Boring</a:t>
            </a:r>
          </a:p>
          <a:p>
            <a:r>
              <a:rPr lang="en-US" sz="2400" dirty="0"/>
              <a:t>Only about numbers and boring subjects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026" name="Picture 2" descr="https://tse4.mm.bing.net/th?id=OIP.islkLb_M7dqGEiPmkXI3EgEsDH&amp;pid=15.1&amp;P=0&amp;w=267&amp;h=1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955" y="1690689"/>
            <a:ext cx="2717689" cy="181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ac.450f.edgecastcdn.net/80450F/bigfrog104.com/files/2013/05/boring-meeting-work-presentations-class-teacher-appreciation-week-ecards-someecard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059" y="4409200"/>
            <a:ext cx="3036885" cy="169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ultiply 1"/>
          <p:cNvSpPr/>
          <p:nvPr/>
        </p:nvSpPr>
        <p:spPr>
          <a:xfrm>
            <a:off x="4761111" y="2130990"/>
            <a:ext cx="1345844" cy="1026381"/>
          </a:xfrm>
          <a:prstGeom prst="mathMultiply">
            <a:avLst/>
          </a:prstGeom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Multiply 7"/>
          <p:cNvSpPr/>
          <p:nvPr/>
        </p:nvSpPr>
        <p:spPr>
          <a:xfrm>
            <a:off x="356213" y="4742766"/>
            <a:ext cx="1345844" cy="1026381"/>
          </a:xfrm>
          <a:prstGeom prst="mathMultiply">
            <a:avLst/>
          </a:prstGeom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31336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="http://schemas.openxmlformats.org/presentationml/2006/main" xmlns:r="http://schemas.openxmlformats.org/officeDocument/2006/relationships" xmlns:a="http://schemas.openxmlformats.org/drawingml/2006/main">
      <p:transition spd="med">
        <p:fade/>
      </p:transition>
    </mc:Fallback>
  </mc:AlternateContent>
</p:sld>
</file>

<file path=ppt/slides/slide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Carpentry is DEFINITELY…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9600" y="1613322"/>
            <a:ext cx="7905750" cy="4339198"/>
          </a:xfrm>
        </p:spPr>
        <p:txBody>
          <a:bodyPr>
            <a:normAutofit/>
          </a:bodyPr>
          <a:lstStyle/>
          <a:p>
            <a:r>
              <a:rPr lang="en-US" sz="2400" dirty="0"/>
              <a:t>Active learning</a:t>
            </a:r>
          </a:p>
          <a:p>
            <a:r>
              <a:rPr lang="en-US" sz="2400" dirty="0"/>
              <a:t>Assessment by activity </a:t>
            </a:r>
          </a:p>
          <a:p>
            <a:r>
              <a:rPr lang="en-US" sz="2400" dirty="0"/>
              <a:t>Interesting and varied</a:t>
            </a:r>
          </a:p>
          <a:p>
            <a:r>
              <a:rPr lang="en-US" sz="2400" dirty="0"/>
              <a:t>FUN!!!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643" y="3695097"/>
            <a:ext cx="3149918" cy="23624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226" y="1492622"/>
            <a:ext cx="2936633" cy="220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="http://schemas.openxmlformats.org/presentationml/2006/main" xmlns:r="http://schemas.openxmlformats.org/officeDocument/2006/relationships" xmlns:a="http://schemas.openxmlformats.org/drawingml/2006/main">
      <p:transition spd="med">
        <p:fade/>
      </p:transition>
    </mc:Fallback>
  </mc:AlternateContent>
</p:sld>
</file>

<file path=ppt/slides/slide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372" y="782821"/>
            <a:ext cx="7886700" cy="1325563"/>
          </a:xfrm>
        </p:spPr>
        <p:txBody>
          <a:bodyPr/>
          <a:lstStyle/>
          <a:p>
            <a:r>
              <a:rPr lang="en-GB" dirty="0"/>
              <a:t>Working towards a career in construction</a:t>
            </a:r>
          </a:p>
        </p:txBody>
      </p:sp>
      <p:sp>
        <p:nvSpPr>
          <p:cNvPr id="14" name="AutoShape 10" descr="Image result for weymouth college e &amp; d fair"/>
          <p:cNvSpPr>
            <a:spLocks noChangeAspect="1" noChangeArrowheads="1"/>
          </p:cNvSpPr>
          <p:nvPr/>
        </p:nvSpPr>
        <p:spPr bwMode="auto">
          <a:xfrm>
            <a:off x="116712" y="748205"/>
            <a:ext cx="228660" cy="22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0022" y="4147656"/>
            <a:ext cx="2643341" cy="19799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204" y="2333102"/>
            <a:ext cx="3623796" cy="27792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12" y="2333101"/>
            <a:ext cx="2593310" cy="158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="http://schemas.openxmlformats.org/presentationml/2006/main" xmlns:r="http://schemas.openxmlformats.org/officeDocument/2006/relationships" xmlns:a="http://schemas.openxmlformats.org/drawingml/2006/main">
      <p:transition spd="med">
        <p:fade/>
      </p:transition>
    </mc:Fallback>
  </mc:AlternateContent>
</p:sld>
</file>

<file path=ppt/slides/slide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Course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683" y="1690689"/>
            <a:ext cx="4060916" cy="4351338"/>
          </a:xfrm>
        </p:spPr>
        <p:txBody>
          <a:bodyPr>
            <a:normAutofit fontScale="92.5%" lnSpcReduction="20%"/>
          </a:bodyPr>
          <a:lstStyle/>
          <a:p>
            <a:pPr marL="0" indent="0">
              <a:buNone/>
            </a:pPr>
            <a:r>
              <a:rPr lang="en-GB" b="1" u="sng" dirty="0"/>
              <a:t>YEAR 1</a:t>
            </a:r>
            <a:endParaRPr lang="en-GB" dirty="0"/>
          </a:p>
          <a:p>
            <a:r>
              <a:rPr lang="en-GB" dirty="0"/>
              <a:t>Principles of building construction, information and communication</a:t>
            </a:r>
          </a:p>
          <a:p>
            <a:r>
              <a:rPr lang="en-GB" dirty="0"/>
              <a:t>Maintain and use Carpentry &amp; Joinery hand tools</a:t>
            </a:r>
          </a:p>
          <a:p>
            <a:r>
              <a:rPr lang="en-GB" dirty="0"/>
              <a:t>Prepare and use Carpentry &amp; Joinery power tools</a:t>
            </a:r>
          </a:p>
          <a:p>
            <a:r>
              <a:rPr lang="en-GB" dirty="0"/>
              <a:t>Produce woodworking joints</a:t>
            </a:r>
          </a:p>
          <a:p>
            <a:r>
              <a:rPr lang="en-GB" dirty="0"/>
              <a:t>Health Safety and Welfare in construction</a:t>
            </a:r>
          </a:p>
        </p:txBody>
      </p:sp>
      <p:sp>
        <p:nvSpPr>
          <p:cNvPr id="10" name="AutoShape 8" descr="English Legal System Online Course and Certification - Study36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Hand Tools | Tilgea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.22%" b="12.741%"/>
          <a:stretch/>
        </p:blipFill>
        <p:spPr bwMode="auto">
          <a:xfrm>
            <a:off x="5763134" y="2030099"/>
            <a:ext cx="2143125" cy="158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31.375%" b="27.679%"/>
          <a:stretch/>
        </p:blipFill>
        <p:spPr>
          <a:xfrm>
            <a:off x="5763134" y="4751110"/>
            <a:ext cx="3143250" cy="129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321514"/>
      </p:ext>
    </p:extLst>
  </p:cSld>
  <p:clrMapOvr>
    <a:masterClrMapping/>
  </p:clrMapOvr>
</p:sld>
</file>

<file path=ppt/slides/slide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Attendance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26" y="1503823"/>
            <a:ext cx="7886700" cy="435133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Full Time 2.5 Days per week </a:t>
            </a:r>
          </a:p>
          <a:p>
            <a:pPr marL="457200" lvl="1" indent="0">
              <a:buNone/>
            </a:pPr>
            <a:r>
              <a:rPr lang="en-GB" dirty="0"/>
              <a:t>Monday to Wednesday lunchtime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Part Time 1 Day per week </a:t>
            </a:r>
          </a:p>
          <a:p>
            <a:pPr marL="457200" lvl="1" indent="0">
              <a:buNone/>
            </a:pPr>
            <a:r>
              <a:rPr lang="en-GB" dirty="0"/>
              <a:t>Tuesday all day</a:t>
            </a:r>
          </a:p>
          <a:p>
            <a:pPr marL="457200" lvl="1" indent="0">
              <a:buNone/>
            </a:pPr>
            <a:r>
              <a:rPr lang="en-GB" dirty="0"/>
              <a:t>Infilling with the apprentice group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/>
              <a:t>09:00 to 12:30am	13:30 to 16:45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691" y="3978736"/>
            <a:ext cx="2428875" cy="1876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519" y="2167056"/>
            <a:ext cx="1079218" cy="107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6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="http://schemas.openxmlformats.org/presentationml/2006/main" xmlns:r="http://schemas.openxmlformats.org/officeDocument/2006/relationships" xmlns:a="http://schemas.openxmlformats.org/drawingml/2006/main">
      <p:transition spd="med">
        <p:fade/>
      </p:transition>
    </mc:Fallback>
  </mc:AlternateContent>
</p:sld>
</file>

<file path=ppt/slides/slide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Does it Lead?	</a:t>
            </a:r>
          </a:p>
        </p:txBody>
      </p:sp>
      <p:sp>
        <p:nvSpPr>
          <p:cNvPr id="6" name="Rectangle 5"/>
          <p:cNvSpPr/>
          <p:nvPr/>
        </p:nvSpPr>
        <p:spPr>
          <a:xfrm>
            <a:off x="5238206" y="3252651"/>
            <a:ext cx="2286000" cy="444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61647" y="3249994"/>
            <a:ext cx="6657610" cy="721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%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The only limit is your imagination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123" y="4317421"/>
            <a:ext cx="2072227" cy="12433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798" y="2010351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646" y="1484529"/>
            <a:ext cx="5440771" cy="1554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6168" y="3977064"/>
            <a:ext cx="237172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03213"/>
      </p:ext>
    </p:extLst>
  </p:cSld>
  <p:clrMapOvr>
    <a:masterClrMapping/>
  </p:clrMapOvr>
</p:sld>
</file>

<file path=ppt/theme/theme1.xml><?xml version="1.0" encoding="utf-8"?>
<a:theme xmlns:a="http://purl.oclc.org/ooxml/drawingml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purl.oclc.org/ooxml/officeDocument/extendedProperties" xmlns:vt="http://purl.oclc.org/ooxml/officeDocument/docPropsVTypes">
  <Template>Office Theme</Template>
  <TotalTime>285</TotalTime>
  <Words>290</Words>
  <Application>Microsoft Office PowerPoint</Application>
  <PresentationFormat>On-screen Show (4:3)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1_Office Theme</vt:lpstr>
      <vt:lpstr>Carpentry &amp; Joinery - Level 1 Diploma</vt:lpstr>
      <vt:lpstr>Course Summary  </vt:lpstr>
      <vt:lpstr>Student Experience</vt:lpstr>
      <vt:lpstr>Carpentry &amp; Joinery is NOT……………</vt:lpstr>
      <vt:lpstr>Carpentry is DEFINITELY…</vt:lpstr>
      <vt:lpstr>Working towards a career in construction</vt:lpstr>
      <vt:lpstr>Course Overview</vt:lpstr>
      <vt:lpstr>Attendance</vt:lpstr>
      <vt:lpstr>Where Does it Lead? </vt:lpstr>
      <vt:lpstr>PowerPoint Presentation</vt:lpstr>
    </vt:vector>
  </TitlesOfParts>
  <Company>Weymouth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Anissa Lee</dc:creator>
  <cp:lastModifiedBy>Anissa Lee</cp:lastModifiedBy>
  <cp:revision>36</cp:revision>
  <dcterms:created xsi:type="dcterms:W3CDTF">2017-09-20T13:56:00Z</dcterms:created>
  <dcterms:modified xsi:type="dcterms:W3CDTF">2020-05-28T09:46:19Z</dcterms:modified>
</cp:coreProperties>
</file>