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706" r:id="rId1"/>
    <p:sldMasterId id="2147483718" r:id="rId2"/>
  </p:sldMasterIdLst>
  <p:sldIdLst>
    <p:sldId id="272" r:id="rId3"/>
    <p:sldId id="273" r:id="rId4"/>
    <p:sldId id="275" r:id="rId5"/>
    <p:sldId id="274" r:id="rId6"/>
    <p:sldId id="277" r:id="rId7"/>
    <p:sldId id="278" r:id="rId8"/>
    <p:sldId id="279" r:id="rId9"/>
    <p:sldId id="276" r:id="rId10"/>
    <p:sldId id="280" r:id="rId11"/>
    <p:sldId id="270"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purl.oclc.org/ooxml/drawingml/main" xmlns:r="http://purl.oclc.org/ooxml/officeDocument/relationships" xmlns:p="http://purl.oclc.org/ooxml/presentationml/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purl.oclc.org/ooxml/drawingml/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purl.oclc.org/ooxml/drawingml/main" xmlns:r="http://purl.oclc.org/ooxml/officeDocument/relationships" xmlns:p="http://purl.oclc.org/ooxml/presentationml/main">
  <p:normalViewPr>
    <p:restoredLeft sz="15.62%"/>
    <p:restoredTop sz="94.66%"/>
  </p:normalViewPr>
  <p:slideViewPr>
    <p:cSldViewPr>
      <p:cViewPr varScale="1">
        <p:scale>
          <a:sx n="69" d="100"/>
          <a:sy n="69" d="100"/>
        </p:scale>
        <p:origin x="159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6.xml"/><Relationship Id="rId13" Type="http://purl.oclc.org/ooxml/officeDocument/relationships/presProps" Target="presProps.xml"/><Relationship Id="rId3" Type="http://purl.oclc.org/ooxml/officeDocument/relationships/slide" Target="slides/slide1.xml"/><Relationship Id="rId7" Type="http://purl.oclc.org/ooxml/officeDocument/relationships/slide" Target="slides/slide5.xml"/><Relationship Id="rId12" Type="http://purl.oclc.org/ooxml/officeDocument/relationships/slide" Target="slides/slide10.xml"/><Relationship Id="rId2" Type="http://purl.oclc.org/ooxml/officeDocument/relationships/slideMaster" Target="slideMasters/slideMaster2.xml"/><Relationship Id="rId16" Type="http://purl.oclc.org/ooxml/officeDocument/relationships/tableStyles" Target="tableStyles.xml"/><Relationship Id="rId1" Type="http://purl.oclc.org/ooxml/officeDocument/relationships/slideMaster" Target="slideMasters/slideMaster1.xml"/><Relationship Id="rId6" Type="http://purl.oclc.org/ooxml/officeDocument/relationships/slide" Target="slides/slide4.xml"/><Relationship Id="rId11" Type="http://purl.oclc.org/ooxml/officeDocument/relationships/slide" Target="slides/slide9.xml"/><Relationship Id="rId5" Type="http://purl.oclc.org/ooxml/officeDocument/relationships/slide" Target="slides/slide3.xml"/><Relationship Id="rId15" Type="http://purl.oclc.org/ooxml/officeDocument/relationships/theme" Target="theme/theme1.xml"/><Relationship Id="rId10" Type="http://purl.oclc.org/ooxml/officeDocument/relationships/slide" Target="slides/slide8.xml"/><Relationship Id="rId4" Type="http://purl.oclc.org/ooxml/officeDocument/relationships/slide" Target="slides/slide2.xml"/><Relationship Id="rId9" Type="http://purl.oclc.org/ooxml/officeDocument/relationships/slide" Target="slides/slide7.xml"/><Relationship Id="rId14" Type="http://purl.oclc.org/ooxml/officeDocument/relationships/viewProps" Target="viewProps.xml"/></Relationship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2.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3.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4.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5.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6.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7.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8.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9.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0.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1.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2.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EA24E9-9AF8-49F7-AA2C-0CEB4D897F4B}"/>
              </a:ext>
            </a:extLst>
          </p:cNvPr>
          <p:cNvSpPr>
            <a:spLocks noGrp="1"/>
          </p:cNvSpPr>
          <p:nvPr>
            <p:ph type="dt" sz="half" idx="10"/>
          </p:nvPr>
        </p:nvSpPr>
        <p:spPr/>
        <p:txBody>
          <a:bodyPr/>
          <a:lstStyle>
            <a:lvl1pPr>
              <a:defRPr/>
            </a:lvl1pPr>
          </a:lstStyle>
          <a:p>
            <a:pPr>
              <a:defRPr/>
            </a:pPr>
            <a:fld id="{FB7EF4B9-0D1A-4B25-95D5-BB173B22738B}" type="datetimeFigureOut">
              <a:rPr lang="en-US"/>
              <a:pPr>
                <a:defRPr/>
              </a:pPr>
              <a:t>5/22/2020</a:t>
            </a:fld>
            <a:endParaRPr lang="en-GB"/>
          </a:p>
        </p:txBody>
      </p:sp>
      <p:sp>
        <p:nvSpPr>
          <p:cNvPr id="5" name="Footer Placeholder 4">
            <a:extLst>
              <a:ext uri="{FF2B5EF4-FFF2-40B4-BE49-F238E27FC236}">
                <a16:creationId xmlns:a16="http://schemas.microsoft.com/office/drawing/2014/main" id="{0CACFA64-D6C9-4290-B1AE-C491E19F0A3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102ED80-A528-49A6-94F6-C3AB42AAE022}"/>
              </a:ext>
            </a:extLst>
          </p:cNvPr>
          <p:cNvSpPr>
            <a:spLocks noGrp="1"/>
          </p:cNvSpPr>
          <p:nvPr>
            <p:ph type="sldNum" sz="quarter" idx="12"/>
          </p:nvPr>
        </p:nvSpPr>
        <p:spPr/>
        <p:txBody>
          <a:bodyPr/>
          <a:lstStyle>
            <a:lvl1pPr>
              <a:defRPr/>
            </a:lvl1pPr>
          </a:lstStyle>
          <a:p>
            <a:pPr>
              <a:defRPr/>
            </a:pPr>
            <a:fld id="{9065BB54-F77C-4C72-AB05-CC92112FB0C1}" type="slidenum">
              <a:rPr lang="en-GB" altLang="en-US"/>
              <a:pPr>
                <a:defRPr/>
              </a:pPr>
              <a:t>‹#›</a:t>
            </a:fld>
            <a:endParaRPr lang="en-GB" altLang="en-US"/>
          </a:p>
        </p:txBody>
      </p:sp>
    </p:spTree>
    <p:extLst>
      <p:ext uri="{BB962C8B-B14F-4D97-AF65-F5344CB8AC3E}">
        <p14:creationId xmlns:p14="http://schemas.microsoft.com/office/powerpoint/2010/main" val="2908312742"/>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37F7A8-94CE-41D6-8392-32F4B8437A85}"/>
              </a:ext>
            </a:extLst>
          </p:cNvPr>
          <p:cNvSpPr>
            <a:spLocks noGrp="1"/>
          </p:cNvSpPr>
          <p:nvPr>
            <p:ph type="dt" sz="half" idx="10"/>
          </p:nvPr>
        </p:nvSpPr>
        <p:spPr/>
        <p:txBody>
          <a:bodyPr/>
          <a:lstStyle>
            <a:lvl1pPr>
              <a:defRPr/>
            </a:lvl1pPr>
          </a:lstStyle>
          <a:p>
            <a:pPr>
              <a:defRPr/>
            </a:pPr>
            <a:fld id="{12F8C95A-8D7B-422F-87A9-A1982A291E0D}" type="datetimeFigureOut">
              <a:rPr lang="en-US"/>
              <a:pPr>
                <a:defRPr/>
              </a:pPr>
              <a:t>5/22/2020</a:t>
            </a:fld>
            <a:endParaRPr lang="en-GB"/>
          </a:p>
        </p:txBody>
      </p:sp>
      <p:sp>
        <p:nvSpPr>
          <p:cNvPr id="5" name="Footer Placeholder 4">
            <a:extLst>
              <a:ext uri="{FF2B5EF4-FFF2-40B4-BE49-F238E27FC236}">
                <a16:creationId xmlns:a16="http://schemas.microsoft.com/office/drawing/2014/main" id="{4978B5CF-CB95-4C7A-91BD-8F6FE30421A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BF48E58-083E-4A1A-ABB6-331B5DACFD5F}"/>
              </a:ext>
            </a:extLst>
          </p:cNvPr>
          <p:cNvSpPr>
            <a:spLocks noGrp="1"/>
          </p:cNvSpPr>
          <p:nvPr>
            <p:ph type="sldNum" sz="quarter" idx="12"/>
          </p:nvPr>
        </p:nvSpPr>
        <p:spPr/>
        <p:txBody>
          <a:bodyPr/>
          <a:lstStyle>
            <a:lvl1pPr>
              <a:defRPr/>
            </a:lvl1pPr>
          </a:lstStyle>
          <a:p>
            <a:pPr>
              <a:defRPr/>
            </a:pPr>
            <a:fld id="{542217BB-AD59-420A-B515-0CFFD8854C3C}" type="slidenum">
              <a:rPr lang="en-GB" altLang="en-US"/>
              <a:pPr>
                <a:defRPr/>
              </a:pPr>
              <a:t>‹#›</a:t>
            </a:fld>
            <a:endParaRPr lang="en-GB" altLang="en-US"/>
          </a:p>
        </p:txBody>
      </p:sp>
    </p:spTree>
    <p:extLst>
      <p:ext uri="{BB962C8B-B14F-4D97-AF65-F5344CB8AC3E}">
        <p14:creationId xmlns:p14="http://schemas.microsoft.com/office/powerpoint/2010/main" val="1087280516"/>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500E07-4C71-41C2-A5BE-348781AD1CA8}"/>
              </a:ext>
            </a:extLst>
          </p:cNvPr>
          <p:cNvSpPr>
            <a:spLocks noGrp="1"/>
          </p:cNvSpPr>
          <p:nvPr>
            <p:ph type="dt" sz="half" idx="10"/>
          </p:nvPr>
        </p:nvSpPr>
        <p:spPr/>
        <p:txBody>
          <a:bodyPr/>
          <a:lstStyle>
            <a:lvl1pPr>
              <a:defRPr/>
            </a:lvl1pPr>
          </a:lstStyle>
          <a:p>
            <a:pPr>
              <a:defRPr/>
            </a:pPr>
            <a:fld id="{5FA1B3F1-DA6C-49C6-8D10-882CB1C98EFC}" type="datetimeFigureOut">
              <a:rPr lang="en-US"/>
              <a:pPr>
                <a:defRPr/>
              </a:pPr>
              <a:t>5/22/2020</a:t>
            </a:fld>
            <a:endParaRPr lang="en-GB"/>
          </a:p>
        </p:txBody>
      </p:sp>
      <p:sp>
        <p:nvSpPr>
          <p:cNvPr id="5" name="Footer Placeholder 4">
            <a:extLst>
              <a:ext uri="{FF2B5EF4-FFF2-40B4-BE49-F238E27FC236}">
                <a16:creationId xmlns:a16="http://schemas.microsoft.com/office/drawing/2014/main" id="{803D110F-F002-4ED8-B537-63ED6CB443E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0C7045E-E423-4F8E-B9E0-1A4CC53E542F}"/>
              </a:ext>
            </a:extLst>
          </p:cNvPr>
          <p:cNvSpPr>
            <a:spLocks noGrp="1"/>
          </p:cNvSpPr>
          <p:nvPr>
            <p:ph type="sldNum" sz="quarter" idx="12"/>
          </p:nvPr>
        </p:nvSpPr>
        <p:spPr/>
        <p:txBody>
          <a:bodyPr/>
          <a:lstStyle>
            <a:lvl1pPr>
              <a:defRPr/>
            </a:lvl1pPr>
          </a:lstStyle>
          <a:p>
            <a:pPr>
              <a:defRPr/>
            </a:pPr>
            <a:fld id="{EC9FCD08-1AF3-4C93-8C66-01907B704C7D}" type="slidenum">
              <a:rPr lang="en-GB" altLang="en-US"/>
              <a:pPr>
                <a:defRPr/>
              </a:pPr>
              <a:t>‹#›</a:t>
            </a:fld>
            <a:endParaRPr lang="en-GB" altLang="en-US"/>
          </a:p>
        </p:txBody>
      </p:sp>
    </p:spTree>
    <p:extLst>
      <p:ext uri="{BB962C8B-B14F-4D97-AF65-F5344CB8AC3E}">
        <p14:creationId xmlns:p14="http://schemas.microsoft.com/office/powerpoint/2010/main" val="3712643763"/>
      </p:ext>
    </p:extLst>
  </p:cSld>
  <p:clrMapOvr>
    <a:masterClrMapping/>
  </p:clrMapOvr>
</p:sldLayout>
</file>

<file path=ppt/slideLayouts/slideLayout12.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AD8020-643E-42F1-BE78-8760CA45F009}"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1161907880"/>
      </p:ext>
    </p:extLst>
  </p:cSld>
  <p:clrMapOvr>
    <a:masterClrMapping/>
  </p:clrMapOvr>
</p:sldLayout>
</file>

<file path=ppt/slideLayouts/slideLayout13.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D8020-643E-42F1-BE78-8760CA45F009}"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800373374"/>
      </p:ext>
    </p:extLst>
  </p:cSld>
  <p:clrMapOvr>
    <a:masterClrMapping/>
  </p:clrMapOvr>
</p:sldLayout>
</file>

<file path=ppt/slideLayouts/slideLayout14.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AD8020-643E-42F1-BE78-8760CA45F009}"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3033527680"/>
      </p:ext>
    </p:extLst>
  </p:cSld>
  <p:clrMapOvr>
    <a:masterClrMapping/>
  </p:clrMapOvr>
</p:sldLayout>
</file>

<file path=ppt/slideLayouts/slideLayout15.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AD8020-643E-42F1-BE78-8760CA45F009}" type="datetimeFigureOut">
              <a:rPr lang="en-GB" smtClean="0"/>
              <a:t>22/05/2020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290621571"/>
      </p:ext>
    </p:extLst>
  </p:cSld>
  <p:clrMapOvr>
    <a:masterClrMapping/>
  </p:clrMapOvr>
</p:sldLayout>
</file>

<file path=ppt/slideLayouts/slideLayout16.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AD8020-643E-42F1-BE78-8760CA45F009}" type="datetimeFigureOut">
              <a:rPr lang="en-GB" smtClean="0"/>
              <a:t>22/05/2020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1475166224"/>
      </p:ext>
    </p:extLst>
  </p:cSld>
  <p:clrMapOvr>
    <a:masterClrMapping/>
  </p:clrMapOvr>
</p:sldLayout>
</file>

<file path=ppt/slideLayouts/slideLayout17.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AD8020-643E-42F1-BE78-8760CA45F009}" type="datetimeFigureOut">
              <a:rPr lang="en-GB" smtClean="0"/>
              <a:t>22/05/2020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2857021307"/>
      </p:ext>
    </p:extLst>
  </p:cSld>
  <p:clrMapOvr>
    <a:masterClrMapping/>
  </p:clrMapOvr>
</p:sldLayout>
</file>

<file path=ppt/slideLayouts/slideLayout18.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D8020-643E-42F1-BE78-8760CA45F009}" type="datetimeFigureOut">
              <a:rPr lang="en-GB" smtClean="0"/>
              <a:t>22/05/2020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3370700520"/>
      </p:ext>
    </p:extLst>
  </p:cSld>
  <p:clrMapOvr>
    <a:masterClrMapping/>
  </p:clrMapOvr>
</p:sldLayout>
</file>

<file path=ppt/slideLayouts/slideLayout19.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AD8020-643E-42F1-BE78-8760CA45F009}" type="datetimeFigureOut">
              <a:rPr lang="en-GB" smtClean="0"/>
              <a:t>22/05/2020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984159275"/>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E629DD-55C8-4634-B837-ADA338BA08BB}"/>
              </a:ext>
            </a:extLst>
          </p:cNvPr>
          <p:cNvSpPr>
            <a:spLocks noGrp="1"/>
          </p:cNvSpPr>
          <p:nvPr>
            <p:ph type="dt" sz="half" idx="10"/>
          </p:nvPr>
        </p:nvSpPr>
        <p:spPr/>
        <p:txBody>
          <a:bodyPr/>
          <a:lstStyle>
            <a:lvl1pPr>
              <a:defRPr/>
            </a:lvl1pPr>
          </a:lstStyle>
          <a:p>
            <a:pPr>
              <a:defRPr/>
            </a:pPr>
            <a:fld id="{9E273CFC-713B-470C-B839-C786E82E9714}" type="datetimeFigureOut">
              <a:rPr lang="en-US"/>
              <a:pPr>
                <a:defRPr/>
              </a:pPr>
              <a:t>5/22/2020</a:t>
            </a:fld>
            <a:endParaRPr lang="en-GB"/>
          </a:p>
        </p:txBody>
      </p:sp>
      <p:sp>
        <p:nvSpPr>
          <p:cNvPr id="5" name="Footer Placeholder 4">
            <a:extLst>
              <a:ext uri="{FF2B5EF4-FFF2-40B4-BE49-F238E27FC236}">
                <a16:creationId xmlns:a16="http://schemas.microsoft.com/office/drawing/2014/main" id="{BF9D8C98-EE9B-4949-9558-66F051E8B9D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9C9CD8A-69BF-4A1F-9874-11A999104AFC}"/>
              </a:ext>
            </a:extLst>
          </p:cNvPr>
          <p:cNvSpPr>
            <a:spLocks noGrp="1"/>
          </p:cNvSpPr>
          <p:nvPr>
            <p:ph type="sldNum" sz="quarter" idx="12"/>
          </p:nvPr>
        </p:nvSpPr>
        <p:spPr/>
        <p:txBody>
          <a:bodyPr/>
          <a:lstStyle>
            <a:lvl1pPr>
              <a:defRPr/>
            </a:lvl1pPr>
          </a:lstStyle>
          <a:p>
            <a:pPr>
              <a:defRPr/>
            </a:pPr>
            <a:fld id="{2EDF7596-24B4-4B94-A386-53A51E3704E4}" type="slidenum">
              <a:rPr lang="en-GB" altLang="en-US"/>
              <a:pPr>
                <a:defRPr/>
              </a:pPr>
              <a:t>‹#›</a:t>
            </a:fld>
            <a:endParaRPr lang="en-GB" altLang="en-US"/>
          </a:p>
        </p:txBody>
      </p:sp>
    </p:spTree>
    <p:extLst>
      <p:ext uri="{BB962C8B-B14F-4D97-AF65-F5344CB8AC3E}">
        <p14:creationId xmlns:p14="http://schemas.microsoft.com/office/powerpoint/2010/main" val="812446736"/>
      </p:ext>
    </p:extLst>
  </p:cSld>
  <p:clrMapOvr>
    <a:masterClrMapping/>
  </p:clrMapOvr>
</p:sldLayout>
</file>

<file path=ppt/slideLayouts/slideLayout20.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AD8020-643E-42F1-BE78-8760CA45F009}" type="datetimeFigureOut">
              <a:rPr lang="en-GB" smtClean="0"/>
              <a:t>22/05/2020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3135251433"/>
      </p:ext>
    </p:extLst>
  </p:cSld>
  <p:clrMapOvr>
    <a:masterClrMapping/>
  </p:clrMapOvr>
</p:sldLayout>
</file>

<file path=ppt/slideLayouts/slideLayout21.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D8020-643E-42F1-BE78-8760CA45F009}"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2679688554"/>
      </p:ext>
    </p:extLst>
  </p:cSld>
  <p:clrMapOvr>
    <a:masterClrMapping/>
  </p:clrMapOvr>
</p:sldLayout>
</file>

<file path=ppt/slideLayouts/slideLayout22.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D8020-643E-42F1-BE78-8760CA45F009}"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1012346767"/>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
                  </a:schemeClr>
                </a:solidFill>
              </a:defRPr>
            </a:lvl1pPr>
            <a:lvl2pPr marL="342900" indent="0">
              <a:buNone/>
              <a:defRPr sz="1500">
                <a:solidFill>
                  <a:schemeClr val="tx1">
                    <a:tint val="75%"/>
                  </a:schemeClr>
                </a:solidFill>
              </a:defRPr>
            </a:lvl2pPr>
            <a:lvl3pPr marL="685800" indent="0">
              <a:buNone/>
              <a:defRPr sz="1350">
                <a:solidFill>
                  <a:schemeClr val="tx1">
                    <a:tint val="75%"/>
                  </a:schemeClr>
                </a:solidFill>
              </a:defRPr>
            </a:lvl3pPr>
            <a:lvl4pPr marL="1028700" indent="0">
              <a:buNone/>
              <a:defRPr sz="1200">
                <a:solidFill>
                  <a:schemeClr val="tx1">
                    <a:tint val="75%"/>
                  </a:schemeClr>
                </a:solidFill>
              </a:defRPr>
            </a:lvl4pPr>
            <a:lvl5pPr marL="1371600" indent="0">
              <a:buNone/>
              <a:defRPr sz="1200">
                <a:solidFill>
                  <a:schemeClr val="tx1">
                    <a:tint val="75%"/>
                  </a:schemeClr>
                </a:solidFill>
              </a:defRPr>
            </a:lvl5pPr>
            <a:lvl6pPr marL="1714500" indent="0">
              <a:buNone/>
              <a:defRPr sz="1200">
                <a:solidFill>
                  <a:schemeClr val="tx1">
                    <a:tint val="75%"/>
                  </a:schemeClr>
                </a:solidFill>
              </a:defRPr>
            </a:lvl6pPr>
            <a:lvl7pPr marL="2057400" indent="0">
              <a:buNone/>
              <a:defRPr sz="1200">
                <a:solidFill>
                  <a:schemeClr val="tx1">
                    <a:tint val="75%"/>
                  </a:schemeClr>
                </a:solidFill>
              </a:defRPr>
            </a:lvl7pPr>
            <a:lvl8pPr marL="2400300" indent="0">
              <a:buNone/>
              <a:defRPr sz="1200">
                <a:solidFill>
                  <a:schemeClr val="tx1">
                    <a:tint val="75%"/>
                  </a:schemeClr>
                </a:solidFill>
              </a:defRPr>
            </a:lvl8pPr>
            <a:lvl9pPr marL="2743200" indent="0">
              <a:buNone/>
              <a:defRPr sz="1200">
                <a:solidFill>
                  <a:schemeClr val="tx1">
                    <a:tint val="75%"/>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AAA66DC-E1E4-4C99-909E-0406C43B219E}"/>
              </a:ext>
            </a:extLst>
          </p:cNvPr>
          <p:cNvSpPr>
            <a:spLocks noGrp="1"/>
          </p:cNvSpPr>
          <p:nvPr>
            <p:ph type="dt" sz="half" idx="10"/>
          </p:nvPr>
        </p:nvSpPr>
        <p:spPr/>
        <p:txBody>
          <a:bodyPr/>
          <a:lstStyle>
            <a:lvl1pPr>
              <a:defRPr/>
            </a:lvl1pPr>
          </a:lstStyle>
          <a:p>
            <a:pPr>
              <a:defRPr/>
            </a:pPr>
            <a:fld id="{4AC4D17E-EF8D-461A-8365-D3824F761A61}" type="datetimeFigureOut">
              <a:rPr lang="en-US"/>
              <a:pPr>
                <a:defRPr/>
              </a:pPr>
              <a:t>5/22/2020</a:t>
            </a:fld>
            <a:endParaRPr lang="en-GB"/>
          </a:p>
        </p:txBody>
      </p:sp>
      <p:sp>
        <p:nvSpPr>
          <p:cNvPr id="5" name="Footer Placeholder 4">
            <a:extLst>
              <a:ext uri="{FF2B5EF4-FFF2-40B4-BE49-F238E27FC236}">
                <a16:creationId xmlns:a16="http://schemas.microsoft.com/office/drawing/2014/main" id="{F6D33FDE-A4BB-4E6C-8D6E-90CCD5D5FA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BEC7AC9-A573-40F4-A123-E93B7CDD88B2}"/>
              </a:ext>
            </a:extLst>
          </p:cNvPr>
          <p:cNvSpPr>
            <a:spLocks noGrp="1"/>
          </p:cNvSpPr>
          <p:nvPr>
            <p:ph type="sldNum" sz="quarter" idx="12"/>
          </p:nvPr>
        </p:nvSpPr>
        <p:spPr/>
        <p:txBody>
          <a:bodyPr/>
          <a:lstStyle>
            <a:lvl1pPr>
              <a:defRPr/>
            </a:lvl1pPr>
          </a:lstStyle>
          <a:p>
            <a:pPr>
              <a:defRPr/>
            </a:pPr>
            <a:fld id="{C84D66CE-F244-4D6E-8F18-7C6C7B00650D}" type="slidenum">
              <a:rPr lang="en-GB" altLang="en-US"/>
              <a:pPr>
                <a:defRPr/>
              </a:pPr>
              <a:t>‹#›</a:t>
            </a:fld>
            <a:endParaRPr lang="en-GB" altLang="en-US"/>
          </a:p>
        </p:txBody>
      </p:sp>
    </p:spTree>
    <p:extLst>
      <p:ext uri="{BB962C8B-B14F-4D97-AF65-F5344CB8AC3E}">
        <p14:creationId xmlns:p14="http://schemas.microsoft.com/office/powerpoint/2010/main" val="1774565261"/>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6D7AA385-5FDF-4027-BC65-118EFAC46E08}"/>
              </a:ext>
            </a:extLst>
          </p:cNvPr>
          <p:cNvSpPr>
            <a:spLocks noGrp="1"/>
          </p:cNvSpPr>
          <p:nvPr>
            <p:ph type="dt" sz="half" idx="10"/>
          </p:nvPr>
        </p:nvSpPr>
        <p:spPr/>
        <p:txBody>
          <a:bodyPr/>
          <a:lstStyle>
            <a:lvl1pPr>
              <a:defRPr/>
            </a:lvl1pPr>
          </a:lstStyle>
          <a:p>
            <a:pPr>
              <a:defRPr/>
            </a:pPr>
            <a:fld id="{7E392000-B5C9-4067-A425-8270FEBA0629}" type="datetimeFigureOut">
              <a:rPr lang="en-US"/>
              <a:pPr>
                <a:defRPr/>
              </a:pPr>
              <a:t>5/22/2020</a:t>
            </a:fld>
            <a:endParaRPr lang="en-GB"/>
          </a:p>
        </p:txBody>
      </p:sp>
      <p:sp>
        <p:nvSpPr>
          <p:cNvPr id="6" name="Footer Placeholder 4">
            <a:extLst>
              <a:ext uri="{FF2B5EF4-FFF2-40B4-BE49-F238E27FC236}">
                <a16:creationId xmlns:a16="http://schemas.microsoft.com/office/drawing/2014/main" id="{BB825F5D-B38E-4666-AE35-246A93FBB61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02A4523-C639-403B-B245-81529597A979}"/>
              </a:ext>
            </a:extLst>
          </p:cNvPr>
          <p:cNvSpPr>
            <a:spLocks noGrp="1"/>
          </p:cNvSpPr>
          <p:nvPr>
            <p:ph type="sldNum" sz="quarter" idx="12"/>
          </p:nvPr>
        </p:nvSpPr>
        <p:spPr/>
        <p:txBody>
          <a:bodyPr/>
          <a:lstStyle>
            <a:lvl1pPr>
              <a:defRPr/>
            </a:lvl1pPr>
          </a:lstStyle>
          <a:p>
            <a:pPr>
              <a:defRPr/>
            </a:pPr>
            <a:fld id="{7A9D52CD-04CC-45DB-AEED-B13CF23A296A}" type="slidenum">
              <a:rPr lang="en-GB" altLang="en-US"/>
              <a:pPr>
                <a:defRPr/>
              </a:pPr>
              <a:t>‹#›</a:t>
            </a:fld>
            <a:endParaRPr lang="en-GB" altLang="en-US"/>
          </a:p>
        </p:txBody>
      </p:sp>
    </p:spTree>
    <p:extLst>
      <p:ext uri="{BB962C8B-B14F-4D97-AF65-F5344CB8AC3E}">
        <p14:creationId xmlns:p14="http://schemas.microsoft.com/office/powerpoint/2010/main" val="2576069302"/>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FF20FF0E-EC1D-4E22-A7D4-C6CFB298BBEB}"/>
              </a:ext>
            </a:extLst>
          </p:cNvPr>
          <p:cNvSpPr>
            <a:spLocks noGrp="1"/>
          </p:cNvSpPr>
          <p:nvPr>
            <p:ph type="dt" sz="half" idx="10"/>
          </p:nvPr>
        </p:nvSpPr>
        <p:spPr/>
        <p:txBody>
          <a:bodyPr/>
          <a:lstStyle>
            <a:lvl1pPr>
              <a:defRPr/>
            </a:lvl1pPr>
          </a:lstStyle>
          <a:p>
            <a:pPr>
              <a:defRPr/>
            </a:pPr>
            <a:fld id="{DDE71136-8AA2-404B-8223-23F59E90386A}" type="datetimeFigureOut">
              <a:rPr lang="en-US"/>
              <a:pPr>
                <a:defRPr/>
              </a:pPr>
              <a:t>5/22/2020</a:t>
            </a:fld>
            <a:endParaRPr lang="en-GB"/>
          </a:p>
        </p:txBody>
      </p:sp>
      <p:sp>
        <p:nvSpPr>
          <p:cNvPr id="8" name="Footer Placeholder 4">
            <a:extLst>
              <a:ext uri="{FF2B5EF4-FFF2-40B4-BE49-F238E27FC236}">
                <a16:creationId xmlns:a16="http://schemas.microsoft.com/office/drawing/2014/main" id="{AE8548AD-2C8B-4BFF-BEE9-3E8DA8B27158}"/>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24279747-FB76-4454-ADBB-61F37F4C4100}"/>
              </a:ext>
            </a:extLst>
          </p:cNvPr>
          <p:cNvSpPr>
            <a:spLocks noGrp="1"/>
          </p:cNvSpPr>
          <p:nvPr>
            <p:ph type="sldNum" sz="quarter" idx="12"/>
          </p:nvPr>
        </p:nvSpPr>
        <p:spPr/>
        <p:txBody>
          <a:bodyPr/>
          <a:lstStyle>
            <a:lvl1pPr>
              <a:defRPr/>
            </a:lvl1pPr>
          </a:lstStyle>
          <a:p>
            <a:pPr>
              <a:defRPr/>
            </a:pPr>
            <a:fld id="{C93A0DB5-5145-4036-9A9E-5DEE6D2D3221}" type="slidenum">
              <a:rPr lang="en-GB" altLang="en-US"/>
              <a:pPr>
                <a:defRPr/>
              </a:pPr>
              <a:t>‹#›</a:t>
            </a:fld>
            <a:endParaRPr lang="en-GB" altLang="en-US"/>
          </a:p>
        </p:txBody>
      </p:sp>
    </p:spTree>
    <p:extLst>
      <p:ext uri="{BB962C8B-B14F-4D97-AF65-F5344CB8AC3E}">
        <p14:creationId xmlns:p14="http://schemas.microsoft.com/office/powerpoint/2010/main" val="3678555835"/>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D78EAE03-E4C8-4790-B709-E518C680CC3A}"/>
              </a:ext>
            </a:extLst>
          </p:cNvPr>
          <p:cNvSpPr>
            <a:spLocks noGrp="1"/>
          </p:cNvSpPr>
          <p:nvPr>
            <p:ph type="dt" sz="half" idx="10"/>
          </p:nvPr>
        </p:nvSpPr>
        <p:spPr/>
        <p:txBody>
          <a:bodyPr/>
          <a:lstStyle>
            <a:lvl1pPr>
              <a:defRPr/>
            </a:lvl1pPr>
          </a:lstStyle>
          <a:p>
            <a:pPr>
              <a:defRPr/>
            </a:pPr>
            <a:fld id="{945924A8-BBAE-4AB8-AD38-2FA8B0CD8EC2}" type="datetimeFigureOut">
              <a:rPr lang="en-US"/>
              <a:pPr>
                <a:defRPr/>
              </a:pPr>
              <a:t>5/22/2020</a:t>
            </a:fld>
            <a:endParaRPr lang="en-GB"/>
          </a:p>
        </p:txBody>
      </p:sp>
      <p:sp>
        <p:nvSpPr>
          <p:cNvPr id="4" name="Footer Placeholder 4">
            <a:extLst>
              <a:ext uri="{FF2B5EF4-FFF2-40B4-BE49-F238E27FC236}">
                <a16:creationId xmlns:a16="http://schemas.microsoft.com/office/drawing/2014/main" id="{1111FF47-CCDF-4B25-A49E-CF07582C5074}"/>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747D21B7-FB69-44EE-BA8B-6F0C33E18325}"/>
              </a:ext>
            </a:extLst>
          </p:cNvPr>
          <p:cNvSpPr>
            <a:spLocks noGrp="1"/>
          </p:cNvSpPr>
          <p:nvPr>
            <p:ph type="sldNum" sz="quarter" idx="12"/>
          </p:nvPr>
        </p:nvSpPr>
        <p:spPr/>
        <p:txBody>
          <a:bodyPr/>
          <a:lstStyle>
            <a:lvl1pPr>
              <a:defRPr/>
            </a:lvl1pPr>
          </a:lstStyle>
          <a:p>
            <a:pPr>
              <a:defRPr/>
            </a:pPr>
            <a:fld id="{B17C101D-75B2-4D15-ACB7-C94035C31CCE}" type="slidenum">
              <a:rPr lang="en-GB" altLang="en-US"/>
              <a:pPr>
                <a:defRPr/>
              </a:pPr>
              <a:t>‹#›</a:t>
            </a:fld>
            <a:endParaRPr lang="en-GB" altLang="en-US"/>
          </a:p>
        </p:txBody>
      </p:sp>
    </p:spTree>
    <p:extLst>
      <p:ext uri="{BB962C8B-B14F-4D97-AF65-F5344CB8AC3E}">
        <p14:creationId xmlns:p14="http://schemas.microsoft.com/office/powerpoint/2010/main" val="1819371810"/>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E7FD2DD-9DD5-45BA-8F50-B17FE30DEC37}"/>
              </a:ext>
            </a:extLst>
          </p:cNvPr>
          <p:cNvSpPr>
            <a:spLocks noGrp="1"/>
          </p:cNvSpPr>
          <p:nvPr>
            <p:ph type="dt" sz="half" idx="10"/>
          </p:nvPr>
        </p:nvSpPr>
        <p:spPr/>
        <p:txBody>
          <a:bodyPr/>
          <a:lstStyle>
            <a:lvl1pPr>
              <a:defRPr/>
            </a:lvl1pPr>
          </a:lstStyle>
          <a:p>
            <a:pPr>
              <a:defRPr/>
            </a:pPr>
            <a:fld id="{25CF89F4-DB6A-41B4-95C1-D6105F2A7C20}" type="datetimeFigureOut">
              <a:rPr lang="en-US"/>
              <a:pPr>
                <a:defRPr/>
              </a:pPr>
              <a:t>5/22/2020</a:t>
            </a:fld>
            <a:endParaRPr lang="en-GB"/>
          </a:p>
        </p:txBody>
      </p:sp>
      <p:sp>
        <p:nvSpPr>
          <p:cNvPr id="3" name="Footer Placeholder 4">
            <a:extLst>
              <a:ext uri="{FF2B5EF4-FFF2-40B4-BE49-F238E27FC236}">
                <a16:creationId xmlns:a16="http://schemas.microsoft.com/office/drawing/2014/main" id="{0E1F0663-7864-4E27-81E1-41481AE3755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FABE154E-A9FB-4DDB-984F-17FC399BB058}"/>
              </a:ext>
            </a:extLst>
          </p:cNvPr>
          <p:cNvSpPr>
            <a:spLocks noGrp="1"/>
          </p:cNvSpPr>
          <p:nvPr>
            <p:ph type="sldNum" sz="quarter" idx="12"/>
          </p:nvPr>
        </p:nvSpPr>
        <p:spPr/>
        <p:txBody>
          <a:bodyPr/>
          <a:lstStyle>
            <a:lvl1pPr>
              <a:defRPr/>
            </a:lvl1pPr>
          </a:lstStyle>
          <a:p>
            <a:pPr>
              <a:defRPr/>
            </a:pPr>
            <a:fld id="{D2D09E9C-F931-4723-89C2-9C66609623D9}" type="slidenum">
              <a:rPr lang="en-GB" altLang="en-US"/>
              <a:pPr>
                <a:defRPr/>
              </a:pPr>
              <a:t>‹#›</a:t>
            </a:fld>
            <a:endParaRPr lang="en-GB" altLang="en-US"/>
          </a:p>
        </p:txBody>
      </p:sp>
    </p:spTree>
    <p:extLst>
      <p:ext uri="{BB962C8B-B14F-4D97-AF65-F5344CB8AC3E}">
        <p14:creationId xmlns:p14="http://schemas.microsoft.com/office/powerpoint/2010/main" val="994037350"/>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886FC041-9D85-4D2F-8655-4FB060D075B2}"/>
              </a:ext>
            </a:extLst>
          </p:cNvPr>
          <p:cNvSpPr>
            <a:spLocks noGrp="1"/>
          </p:cNvSpPr>
          <p:nvPr>
            <p:ph type="dt" sz="half" idx="10"/>
          </p:nvPr>
        </p:nvSpPr>
        <p:spPr/>
        <p:txBody>
          <a:bodyPr/>
          <a:lstStyle>
            <a:lvl1pPr>
              <a:defRPr/>
            </a:lvl1pPr>
          </a:lstStyle>
          <a:p>
            <a:pPr>
              <a:defRPr/>
            </a:pPr>
            <a:fld id="{019254D9-DAF6-43A8-83B0-FB7938F24DEA}" type="datetimeFigureOut">
              <a:rPr lang="en-US"/>
              <a:pPr>
                <a:defRPr/>
              </a:pPr>
              <a:t>5/22/2020</a:t>
            </a:fld>
            <a:endParaRPr lang="en-GB"/>
          </a:p>
        </p:txBody>
      </p:sp>
      <p:sp>
        <p:nvSpPr>
          <p:cNvPr id="6" name="Footer Placeholder 4">
            <a:extLst>
              <a:ext uri="{FF2B5EF4-FFF2-40B4-BE49-F238E27FC236}">
                <a16:creationId xmlns:a16="http://schemas.microsoft.com/office/drawing/2014/main" id="{522063FC-792C-432F-8183-4E6345AF35C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1F5A6FB-D546-4D09-B5AF-3DB35710DD2E}"/>
              </a:ext>
            </a:extLst>
          </p:cNvPr>
          <p:cNvSpPr>
            <a:spLocks noGrp="1"/>
          </p:cNvSpPr>
          <p:nvPr>
            <p:ph type="sldNum" sz="quarter" idx="12"/>
          </p:nvPr>
        </p:nvSpPr>
        <p:spPr/>
        <p:txBody>
          <a:bodyPr/>
          <a:lstStyle>
            <a:lvl1pPr>
              <a:defRPr/>
            </a:lvl1pPr>
          </a:lstStyle>
          <a:p>
            <a:pPr>
              <a:defRPr/>
            </a:pPr>
            <a:fld id="{8019F629-3B1F-4318-8F8D-C7BD971FE298}" type="slidenum">
              <a:rPr lang="en-GB" altLang="en-US"/>
              <a:pPr>
                <a:defRPr/>
              </a:pPr>
              <a:t>‹#›</a:t>
            </a:fld>
            <a:endParaRPr lang="en-GB" altLang="en-US"/>
          </a:p>
        </p:txBody>
      </p:sp>
    </p:spTree>
    <p:extLst>
      <p:ext uri="{BB962C8B-B14F-4D97-AF65-F5344CB8AC3E}">
        <p14:creationId xmlns:p14="http://schemas.microsoft.com/office/powerpoint/2010/main" val="1727238021"/>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5CBB9284-8468-47CB-825B-7308CCB054B3}"/>
              </a:ext>
            </a:extLst>
          </p:cNvPr>
          <p:cNvSpPr>
            <a:spLocks noGrp="1"/>
          </p:cNvSpPr>
          <p:nvPr>
            <p:ph type="dt" sz="half" idx="10"/>
          </p:nvPr>
        </p:nvSpPr>
        <p:spPr/>
        <p:txBody>
          <a:bodyPr/>
          <a:lstStyle>
            <a:lvl1pPr>
              <a:defRPr/>
            </a:lvl1pPr>
          </a:lstStyle>
          <a:p>
            <a:pPr>
              <a:defRPr/>
            </a:pPr>
            <a:fld id="{A18221DF-2829-40C2-9ECD-614F30435550}" type="datetimeFigureOut">
              <a:rPr lang="en-US"/>
              <a:pPr>
                <a:defRPr/>
              </a:pPr>
              <a:t>5/22/2020</a:t>
            </a:fld>
            <a:endParaRPr lang="en-GB"/>
          </a:p>
        </p:txBody>
      </p:sp>
      <p:sp>
        <p:nvSpPr>
          <p:cNvPr id="6" name="Footer Placeholder 4">
            <a:extLst>
              <a:ext uri="{FF2B5EF4-FFF2-40B4-BE49-F238E27FC236}">
                <a16:creationId xmlns:a16="http://schemas.microsoft.com/office/drawing/2014/main" id="{4AB6DDB6-2EB2-4CCC-8513-603A951AD31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01E136B-7D7E-43EA-8A1B-8C619F94F6C2}"/>
              </a:ext>
            </a:extLst>
          </p:cNvPr>
          <p:cNvSpPr>
            <a:spLocks noGrp="1"/>
          </p:cNvSpPr>
          <p:nvPr>
            <p:ph type="sldNum" sz="quarter" idx="12"/>
          </p:nvPr>
        </p:nvSpPr>
        <p:spPr/>
        <p:txBody>
          <a:bodyPr/>
          <a:lstStyle>
            <a:lvl1pPr>
              <a:defRPr/>
            </a:lvl1pPr>
          </a:lstStyle>
          <a:p>
            <a:pPr>
              <a:defRPr/>
            </a:pPr>
            <a:fld id="{CE700DA4-6D0C-4239-A563-4B0821BDCCAC}" type="slidenum">
              <a:rPr lang="en-GB" altLang="en-US"/>
              <a:pPr>
                <a:defRPr/>
              </a:pPr>
              <a:t>‹#›</a:t>
            </a:fld>
            <a:endParaRPr lang="en-GB" altLang="en-US"/>
          </a:p>
        </p:txBody>
      </p:sp>
    </p:spTree>
    <p:extLst>
      <p:ext uri="{BB962C8B-B14F-4D97-AF65-F5344CB8AC3E}">
        <p14:creationId xmlns:p14="http://schemas.microsoft.com/office/powerpoint/2010/main" val="2499090183"/>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_rels/slideMaster2.xml.rels><?xml version="1.0" encoding="UTF-8" standalone="yes"?>
<Relationships xmlns="http://schemas.openxmlformats.org/package/2006/relationships"><Relationship Id="rId8" Type="http://purl.oclc.org/ooxml/officeDocument/relationships/slideLayout" Target="../slideLayouts/slideLayout19.xml"/><Relationship Id="rId3" Type="http://purl.oclc.org/ooxml/officeDocument/relationships/slideLayout" Target="../slideLayouts/slideLayout14.xml"/><Relationship Id="rId7" Type="http://purl.oclc.org/ooxml/officeDocument/relationships/slideLayout" Target="../slideLayouts/slideLayout18.xml"/><Relationship Id="rId12" Type="http://purl.oclc.org/ooxml/officeDocument/relationships/theme" Target="../theme/theme2.xml"/><Relationship Id="rId2" Type="http://purl.oclc.org/ooxml/officeDocument/relationships/slideLayout" Target="../slideLayouts/slideLayout13.xml"/><Relationship Id="rId1" Type="http://purl.oclc.org/ooxml/officeDocument/relationships/slideLayout" Target="../slideLayouts/slideLayout12.xml"/><Relationship Id="rId6" Type="http://purl.oclc.org/ooxml/officeDocument/relationships/slideLayout" Target="../slideLayouts/slideLayout17.xml"/><Relationship Id="rId11" Type="http://purl.oclc.org/ooxml/officeDocument/relationships/slideLayout" Target="../slideLayouts/slideLayout22.xml"/><Relationship Id="rId5" Type="http://purl.oclc.org/ooxml/officeDocument/relationships/slideLayout" Target="../slideLayouts/slideLayout16.xml"/><Relationship Id="rId10" Type="http://purl.oclc.org/ooxml/officeDocument/relationships/slideLayout" Target="../slideLayouts/slideLayout21.xml"/><Relationship Id="rId4" Type="http://purl.oclc.org/ooxml/officeDocument/relationships/slideLayout" Target="../slideLayouts/slideLayout15.xml"/><Relationship Id="rId9" Type="http://purl.oclc.org/ooxml/officeDocument/relationships/slideLayout" Target="../slideLayouts/slideLayout20.xml"/></Relationships>
</file>

<file path=ppt/slideMasters/slideMaster1.xml><?xml version="1.0" encoding="utf-8"?>
<p:sld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8F6B77F-40FE-4E11-BEA6-72F8B184A79F}"/>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1BC8E8C-E252-4560-81F2-A81CC482DA09}"/>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230CE1B2-3FED-49E9-8925-37F0A867A00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
                  </a:schemeClr>
                </a:solidFill>
              </a:defRPr>
            </a:lvl1pPr>
          </a:lstStyle>
          <a:p>
            <a:pPr>
              <a:defRPr/>
            </a:pPr>
            <a:fld id="{44E7C51C-1E89-4A68-ADD4-8A4486C510EB}" type="datetimeFigureOut">
              <a:rPr lang="en-US"/>
              <a:pPr>
                <a:defRPr/>
              </a:pPr>
              <a:t>5/22/2020</a:t>
            </a:fld>
            <a:endParaRPr lang="en-GB"/>
          </a:p>
        </p:txBody>
      </p:sp>
      <p:sp>
        <p:nvSpPr>
          <p:cNvPr id="5" name="Footer Placeholder 4">
            <a:extLst>
              <a:ext uri="{FF2B5EF4-FFF2-40B4-BE49-F238E27FC236}">
                <a16:creationId xmlns:a16="http://schemas.microsoft.com/office/drawing/2014/main" id="{5DF63B0E-77BE-4061-9722-B8D82D03B02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
                  </a:schemeClr>
                </a:solidFill>
              </a:defRPr>
            </a:lvl1pPr>
          </a:lstStyle>
          <a:p>
            <a:pPr>
              <a:defRPr/>
            </a:pPr>
            <a:endParaRPr lang="en-GB"/>
          </a:p>
        </p:txBody>
      </p:sp>
      <p:sp>
        <p:nvSpPr>
          <p:cNvPr id="6" name="Slide Number Placeholder 5">
            <a:extLst>
              <a:ext uri="{FF2B5EF4-FFF2-40B4-BE49-F238E27FC236}">
                <a16:creationId xmlns:a16="http://schemas.microsoft.com/office/drawing/2014/main" id="{03FF557C-470D-4BA6-8BB9-0007D00D49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900">
                <a:solidFill>
                  <a:schemeClr val="tx1">
                    <a:tint val="75%"/>
                  </a:schemeClr>
                </a:solidFill>
              </a:defRPr>
            </a:lvl1pPr>
          </a:lstStyle>
          <a:p>
            <a:pPr>
              <a:defRPr/>
            </a:pPr>
            <a:fld id="{C6053209-2C15-4BC5-9FAD-8804B69784F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685800" rtl="0" eaLnBrk="0" fontAlgn="base" hangingPunct="0">
        <a:lnSpc>
          <a:spcPct val="9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
                  </a:schemeClr>
                </a:solidFill>
              </a:defRPr>
            </a:lvl1pPr>
          </a:lstStyle>
          <a:p>
            <a:fld id="{B6AD8020-643E-42F1-BE78-8760CA45F009}" type="datetimeFigureOut">
              <a:rPr lang="en-GB" smtClean="0"/>
              <a:t>22/05/2020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
                  </a:schemeClr>
                </a:solidFill>
              </a:defRPr>
            </a:lvl1pPr>
          </a:lstStyle>
          <a:p>
            <a:fld id="{0F7B6DC0-37CE-41CE-861E-EC0D023B9DF0}" type="slidenum">
              <a:rPr lang="en-GB" smtClean="0"/>
              <a:t>‹#›</a:t>
            </a:fld>
            <a:endParaRPr lang="en-GB"/>
          </a:p>
        </p:txBody>
      </p:sp>
    </p:spTree>
    <p:extLst>
      <p:ext uri="{BB962C8B-B14F-4D97-AF65-F5344CB8AC3E}">
        <p14:creationId xmlns:p14="http://schemas.microsoft.com/office/powerpoint/2010/main" val="132947568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1.jpg"/><Relationship Id="rId1" Type="http://purl.oclc.org/ooxml/officeDocument/relationships/slideLayout" Target="../slideLayouts/slideLayout12.xml"/></Relationships>
</file>

<file path=ppt/slides/_rels/slide10.xml.rels><?xml version="1.0" encoding="UTF-8" standalone="yes"?>
<Relationships xmlns="http://schemas.openxmlformats.org/package/2006/relationships"><Relationship Id="rId3" Type="http://purl.oclc.org/ooxml/officeDocument/relationships/image" Target="../media/image18.png"/><Relationship Id="rId2" Type="http://purl.oclc.org/ooxml/officeDocument/relationships/image" Target="../media/image17.png"/><Relationship Id="rId1" Type="http://purl.oclc.org/ooxml/officeDocument/relationships/slideLayout" Target="../slideLayouts/slideLayout2.xml"/></Relationships>
</file>

<file path=ppt/slides/_rels/slide2.xml.rels><?xml version="1.0" encoding="UTF-8" standalone="yes"?>
<Relationships xmlns="http://schemas.openxmlformats.org/package/2006/relationships"><Relationship Id="rId2" Type="http://purl.oclc.org/ooxml/officeDocument/relationships/image" Target="../media/image3.jpg"/><Relationship Id="rId1" Type="http://purl.oclc.org/ooxml/officeDocument/relationships/slideLayout" Target="../slideLayouts/slideLayout13.xml"/></Relationships>
</file>

<file path=ppt/slides/_rels/slide3.xml.rels><?xml version="1.0" encoding="UTF-8" standalone="yes"?>
<Relationships xmlns="http://schemas.openxmlformats.org/package/2006/relationships"><Relationship Id="rId3" Type="http://purl.oclc.org/ooxml/officeDocument/relationships/image" Target="../media/image4.png"/><Relationship Id="rId2" Type="http://purl.oclc.org/ooxml/officeDocument/relationships/image" Target="../media/image3.jpg"/><Relationship Id="rId1" Type="http://purl.oclc.org/ooxml/officeDocument/relationships/slideLayout" Target="../slideLayouts/slideLayout13.xml"/><Relationship Id="rId4" Type="http://purl.oclc.org/ooxml/officeDocument/relationships/image" Target="../media/image5.png"/></Relationships>
</file>

<file path=ppt/slides/_rels/slide4.xml.rels><?xml version="1.0" encoding="UTF-8" standalone="yes"?>
<Relationships xmlns="http://schemas.openxmlformats.org/package/2006/relationships"><Relationship Id="rId3" Type="http://purl.oclc.org/ooxml/officeDocument/relationships/image" Target="../media/image6.png"/><Relationship Id="rId2" Type="http://purl.oclc.org/ooxml/officeDocument/relationships/image" Target="../media/image3.jpg"/><Relationship Id="rId1" Type="http://purl.oclc.org/ooxml/officeDocument/relationships/slideLayout" Target="../slideLayouts/slideLayout13.xml"/></Relationships>
</file>

<file path=ppt/slides/_rels/slide5.xml.rels><?xml version="1.0" encoding="UTF-8" standalone="yes"?>
<Relationships xmlns="http://schemas.openxmlformats.org/package/2006/relationships"><Relationship Id="rId3" Type="http://purl.oclc.org/ooxml/officeDocument/relationships/image" Target="../media/image7.png"/><Relationship Id="rId2" Type="http://purl.oclc.org/ooxml/officeDocument/relationships/image" Target="../media/image3.jpg"/><Relationship Id="rId1" Type="http://purl.oclc.org/ooxml/officeDocument/relationships/slideLayout" Target="../slideLayouts/slideLayout13.xml"/><Relationship Id="rId4" Type="http://purl.oclc.org/ooxml/officeDocument/relationships/image" Target="../media/image8.png"/></Relationships>
</file>

<file path=ppt/slides/_rels/slide6.xml.rels><?xml version="1.0" encoding="UTF-8" standalone="yes"?>
<Relationships xmlns="http://schemas.openxmlformats.org/package/2006/relationships"><Relationship Id="rId3" Type="http://purl.oclc.org/ooxml/officeDocument/relationships/image" Target="../media/image9.png"/><Relationship Id="rId2" Type="http://purl.oclc.org/ooxml/officeDocument/relationships/image" Target="../media/image3.jpg"/><Relationship Id="rId1" Type="http://purl.oclc.org/ooxml/officeDocument/relationships/slideLayout" Target="../slideLayouts/slideLayout13.xml"/></Relationships>
</file>

<file path=ppt/slides/_rels/slide7.xml.rels><?xml version="1.0" encoding="UTF-8" standalone="yes"?>
<Relationships xmlns="http://schemas.openxmlformats.org/package/2006/relationships"><Relationship Id="rId8" Type="http://purl.oclc.org/ooxml/officeDocument/relationships/image" Target="../media/image14.png"/><Relationship Id="rId3" Type="http://purl.oclc.org/ooxml/officeDocument/relationships/image" Target="../media/image10.wmf"/><Relationship Id="rId7" Type="http://purl.oclc.org/ooxml/officeDocument/relationships/image" Target="../media/image13.png"/><Relationship Id="rId2" Type="http://purl.oclc.org/ooxml/officeDocument/relationships/image" Target="../media/image3.jpg"/><Relationship Id="rId1" Type="http://purl.oclc.org/ooxml/officeDocument/relationships/slideLayout" Target="../slideLayouts/slideLayout13.xml"/><Relationship Id="rId6" Type="http://purl.oclc.org/ooxml/officeDocument/relationships/image" Target="../media/image12.jpeg"/><Relationship Id="rId5" Type="http://purl.oclc.org/ooxml/officeDocument/relationships/hyperlink" Target="http://images.google.co.uk/imgres?imgurl=http://www.mythicalireland.com/other/planes/gallery3/first-choice-757.jpg&amp;imgrefurl=http://www.mythicalireland.com/other/planes/airplanes-pictures-3.php&amp;h=332&amp;w=500&amp;sz=22&amp;hl=en&amp;start=2&amp;tbnid=DU4EDmBKeqQQrM:&amp;tbnh=86&amp;tbnw=130&amp;prev=/images?q=first+choice&amp;svnum=10&amp;hl=en&amp;lr=&amp;sa=G" TargetMode="External"/><Relationship Id="rId4" Type="http://purl.oclc.org/ooxml/officeDocument/relationships/image" Target="../media/image11.wmf"/><Relationship Id="rId9" Type="http://purl.oclc.org/ooxml/officeDocument/relationships/image" Target="../media/image15.png"/></Relationships>
</file>

<file path=ppt/slides/_rels/slide8.xml.rels><?xml version="1.0" encoding="UTF-8" standalone="yes"?>
<Relationships xmlns="http://schemas.openxmlformats.org/package/2006/relationships"><Relationship Id="rId3" Type="http://purl.oclc.org/ooxml/officeDocument/relationships/image" Target="../media/image16.png"/><Relationship Id="rId2" Type="http://purl.oclc.org/ooxml/officeDocument/relationships/image" Target="../media/image3.jpg"/><Relationship Id="rId1" Type="http://purl.oclc.org/ooxml/officeDocument/relationships/slideLayout" Target="../slideLayouts/slideLayout13.xml"/></Relationships>
</file>

<file path=ppt/slides/_rels/slide9.xml.rels><?xml version="1.0" encoding="UTF-8" standalone="yes"?>
<Relationships xmlns="http://schemas.openxmlformats.org/package/2006/relationships"><Relationship Id="rId2" Type="http://purl.oclc.org/ooxml/officeDocument/relationships/image" Target="../media/image3.jpg"/><Relationship Id="rId1" Type="http://purl.oclc.org/ooxml/officeDocument/relationships/slideLayout" Target="../slideLayouts/slideLayout13.xml"/></Relationships>
</file>

<file path=ppt/slides/slide1.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C14B470D-37FB-48E7-B104-432E5D248D51}"/>
              </a:ext>
            </a:extLst>
          </p:cNvPr>
          <p:cNvSpPr txBox="1">
            <a:spLocks/>
          </p:cNvSpPr>
          <p:nvPr/>
        </p:nvSpPr>
        <p:spPr>
          <a:xfrm>
            <a:off x="-684584" y="5445224"/>
            <a:ext cx="6172200" cy="1025525"/>
          </a:xfrm>
          <a:prstGeom prst="rect">
            <a:avLst/>
          </a:prstGeom>
        </p:spPr>
        <p:txBody>
          <a:bodyPr vert="horz" lIns="91440" tIns="45720" rIns="91440" bIns="45720" rtlCol="0">
            <a:normAutofit fontScale="85%" lnSpcReduction="20%"/>
          </a:bodyPr>
          <a:lstStyle>
            <a:lvl1pPr marL="0" indent="0" algn="ctr" defTabSz="914400" rtl="0" eaLnBrk="1" latinLnBrk="0" hangingPunct="1">
              <a:lnSpc>
                <a:spcPct val="9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endParaRPr lang="en-GB" altLang="en-US" dirty="0"/>
          </a:p>
          <a:p>
            <a:pPr fontAlgn="auto">
              <a:spcAft>
                <a:spcPts val="0"/>
              </a:spcAft>
            </a:pPr>
            <a:endParaRPr lang="en-GB" altLang="en-US" dirty="0"/>
          </a:p>
          <a:p>
            <a:pPr fontAlgn="auto">
              <a:spcAft>
                <a:spcPts val="0"/>
              </a:spcAft>
            </a:pPr>
            <a:r>
              <a:rPr lang="en-GB" altLang="en-US" b="1" dirty="0">
                <a:solidFill>
                  <a:schemeClr val="bg1"/>
                </a:solidFill>
              </a:rPr>
              <a:t>Course Leader and Tutor Tonia Fisher</a:t>
            </a:r>
          </a:p>
          <a:p>
            <a:pPr fontAlgn="auto">
              <a:spcAft>
                <a:spcPts val="0"/>
              </a:spcAft>
            </a:pPr>
            <a:endParaRPr lang="en-GB" altLang="en-US" dirty="0"/>
          </a:p>
        </p:txBody>
      </p:sp>
      <p:pic>
        <p:nvPicPr>
          <p:cNvPr id="6" name="Picture 2">
            <a:extLst>
              <a:ext uri="{FF2B5EF4-FFF2-40B4-BE49-F238E27FC236}">
                <a16:creationId xmlns:a16="http://schemas.microsoft.com/office/drawing/2014/main" id="{E5F7093B-65D8-4C45-812B-7BCB136C2C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851955"/>
            <a:ext cx="2504906" cy="315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7" name="Rectangle 6">
            <a:extLst>
              <a:ext uri="{FF2B5EF4-FFF2-40B4-BE49-F238E27FC236}">
                <a16:creationId xmlns:a16="http://schemas.microsoft.com/office/drawing/2014/main" id="{EDF0946A-2E9A-45E3-A06A-EEE6962374C2}"/>
              </a:ext>
            </a:extLst>
          </p:cNvPr>
          <p:cNvSpPr/>
          <p:nvPr/>
        </p:nvSpPr>
        <p:spPr>
          <a:xfrm>
            <a:off x="618529" y="1988840"/>
            <a:ext cx="6984776" cy="2400657"/>
          </a:xfrm>
          <a:prstGeom prst="rect">
            <a:avLst/>
          </a:prstGeom>
        </p:spPr>
        <p:txBody>
          <a:bodyPr wrap="square">
            <a:spAutoFit/>
          </a:bodyPr>
          <a:lstStyle/>
          <a:p>
            <a:pPr fontAlgn="auto">
              <a:spcAft>
                <a:spcPts val="0"/>
              </a:spcAft>
            </a:pPr>
            <a:r>
              <a:rPr lang="en-GB" altLang="en-US" sz="5000" b="1" dirty="0">
                <a:latin typeface="+mj-lt"/>
              </a:rPr>
              <a:t>BTEC National Level 3 </a:t>
            </a:r>
          </a:p>
          <a:p>
            <a:pPr fontAlgn="auto">
              <a:spcAft>
                <a:spcPts val="0"/>
              </a:spcAft>
            </a:pPr>
            <a:r>
              <a:rPr lang="en-GB" altLang="en-US" sz="5000" b="1" dirty="0">
                <a:latin typeface="+mj-lt"/>
              </a:rPr>
              <a:t>Extended Diploma in </a:t>
            </a:r>
          </a:p>
          <a:p>
            <a:pPr fontAlgn="auto">
              <a:spcAft>
                <a:spcPts val="0"/>
              </a:spcAft>
            </a:pPr>
            <a:r>
              <a:rPr lang="en-GB" altLang="en-US" sz="5000" b="1" dirty="0">
                <a:latin typeface="+mj-lt"/>
              </a:rPr>
              <a:t>Travel and Tourism</a:t>
            </a:r>
          </a:p>
        </p:txBody>
      </p:sp>
    </p:spTree>
    <p:extLst>
      <p:ext uri="{BB962C8B-B14F-4D97-AF65-F5344CB8AC3E}">
        <p14:creationId xmlns:p14="http://schemas.microsoft.com/office/powerpoint/2010/main" val="4114138447"/>
      </p:ext>
    </p:extLst>
  </p:cSld>
  <p:clrMapOvr>
    <a:masterClrMapping/>
  </p:clrMapOvr>
</p:sld>
</file>

<file path=ppt/slides/slide1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9EEB180-8341-4E12-BD20-EFEE9D23859B}"/>
              </a:ext>
            </a:extLst>
          </p:cNvPr>
          <p:cNvSpPr>
            <a:spLocks noGrp="1"/>
          </p:cNvSpPr>
          <p:nvPr>
            <p:ph type="title"/>
          </p:nvPr>
        </p:nvSpPr>
        <p:spPr>
          <a:xfrm>
            <a:off x="628650" y="871538"/>
            <a:ext cx="7886700" cy="971550"/>
          </a:xfrm>
        </p:spPr>
        <p:txBody>
          <a:bodyPr/>
          <a:lstStyle/>
          <a:p>
            <a:endParaRPr lang="en-GB" altLang="en-US"/>
          </a:p>
        </p:txBody>
      </p:sp>
      <p:pic>
        <p:nvPicPr>
          <p:cNvPr id="11268" name="Picture 4">
            <a:extLst>
              <a:ext uri="{FF2B5EF4-FFF2-40B4-BE49-F238E27FC236}">
                <a16:creationId xmlns:a16="http://schemas.microsoft.com/office/drawing/2014/main" id="{BE824CC5-1540-4393-8597-26E463194C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088" y="234950"/>
            <a:ext cx="8158162"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11269" name="TextBox 5">
            <a:extLst>
              <a:ext uri="{FF2B5EF4-FFF2-40B4-BE49-F238E27FC236}">
                <a16:creationId xmlns:a16="http://schemas.microsoft.com/office/drawing/2014/main" id="{45726F7A-6863-4D8A-BDFE-C6F031C017D8}"/>
              </a:ext>
            </a:extLst>
          </p:cNvPr>
          <p:cNvSpPr txBox="1">
            <a:spLocks noChangeArrowheads="1"/>
          </p:cNvSpPr>
          <p:nvPr/>
        </p:nvSpPr>
        <p:spPr bwMode="auto">
          <a:xfrm>
            <a:off x="1070768" y="5766467"/>
            <a:ext cx="70024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dirty="0"/>
              <a:t>For more information contact</a:t>
            </a:r>
          </a:p>
          <a:p>
            <a:pPr algn="ctr"/>
            <a:r>
              <a:rPr lang="en-GB" altLang="en-US" sz="2400" b="1" dirty="0">
                <a:solidFill>
                  <a:srgbClr val="C00000"/>
                </a:solidFill>
              </a:rPr>
              <a:t>Tonia_fisher@weymouth.ac.uk</a:t>
            </a:r>
          </a:p>
        </p:txBody>
      </p:sp>
      <p:pic>
        <p:nvPicPr>
          <p:cNvPr id="3" name="Content Placeholder 2" descr="A picture containing drawing&#10;&#10;Description automatically generated">
            <a:extLst>
              <a:ext uri="{FF2B5EF4-FFF2-40B4-BE49-F238E27FC236}">
                <a16:creationId xmlns:a16="http://schemas.microsoft.com/office/drawing/2014/main" id="{33EE5B4E-781B-40F7-9E18-001D976D11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257157"/>
            <a:ext cx="2056086" cy="1609747"/>
          </a:xfrm>
        </p:spPr>
      </p:pic>
    </p:spTree>
  </p:cSld>
  <p:clrMapOvr>
    <a:masterClrMapping/>
  </p:clrMapOvr>
</p:sld>
</file>

<file path=ppt/slides/slide2.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7DBD54-430A-415C-8841-37F05AB57088}"/>
              </a:ext>
            </a:extLst>
          </p:cNvPr>
          <p:cNvSpPr>
            <a:spLocks noGrp="1"/>
          </p:cNvSpPr>
          <p:nvPr>
            <p:ph type="title"/>
          </p:nvPr>
        </p:nvSpPr>
        <p:spPr>
          <a:xfrm>
            <a:off x="628650" y="564914"/>
            <a:ext cx="6895678" cy="399579"/>
          </a:xfrm>
        </p:spPr>
        <p:txBody>
          <a:bodyPr>
            <a:noAutofit/>
          </a:bodyPr>
          <a:lstStyle/>
          <a:p>
            <a:pPr eaLnBrk="1" hangingPunct="1"/>
            <a:r>
              <a:rPr lang="en-GB" altLang="en-US" sz="3600" b="1" dirty="0"/>
              <a:t>Course Summary</a:t>
            </a:r>
          </a:p>
        </p:txBody>
      </p:sp>
      <p:sp>
        <p:nvSpPr>
          <p:cNvPr id="5" name="Content Placeholder 2">
            <a:extLst>
              <a:ext uri="{FF2B5EF4-FFF2-40B4-BE49-F238E27FC236}">
                <a16:creationId xmlns:a16="http://schemas.microsoft.com/office/drawing/2014/main" id="{FB84BC31-1EFD-4A6D-AF04-A1D4489D6B91}"/>
              </a:ext>
            </a:extLst>
          </p:cNvPr>
          <p:cNvSpPr>
            <a:spLocks noGrp="1"/>
          </p:cNvSpPr>
          <p:nvPr>
            <p:ph idx="1"/>
          </p:nvPr>
        </p:nvSpPr>
        <p:spPr>
          <a:xfrm>
            <a:off x="628650" y="1340768"/>
            <a:ext cx="8119814" cy="4680421"/>
          </a:xfrm>
        </p:spPr>
        <p:txBody>
          <a:bodyPr rtlCol="0">
            <a:normAutofit fontScale="62.5%" lnSpcReduction="20%"/>
          </a:bodyPr>
          <a:lstStyle/>
          <a:p>
            <a:pPr eaLnBrk="1" fontAlgn="auto" hangingPunct="1">
              <a:spcAft>
                <a:spcPts val="0"/>
              </a:spcAft>
              <a:defRPr/>
            </a:pPr>
            <a:r>
              <a:rPr lang="en-GB" dirty="0"/>
              <a:t>This</a:t>
            </a:r>
            <a:r>
              <a:rPr lang="en-GB" b="1" dirty="0"/>
              <a:t> two </a:t>
            </a:r>
            <a:r>
              <a:rPr lang="en-GB" dirty="0"/>
              <a:t>year course is a nationally recognised qualification that combines theoretical, practical and work-related activities.</a:t>
            </a:r>
          </a:p>
          <a:p>
            <a:pPr eaLnBrk="1" fontAlgn="auto" hangingPunct="1">
              <a:spcAft>
                <a:spcPts val="0"/>
              </a:spcAft>
              <a:defRPr/>
            </a:pPr>
            <a:endParaRPr lang="en-GB" dirty="0"/>
          </a:p>
          <a:p>
            <a:pPr eaLnBrk="1" fontAlgn="auto" hangingPunct="1">
              <a:spcAft>
                <a:spcPts val="0"/>
              </a:spcAft>
              <a:defRPr/>
            </a:pPr>
            <a:r>
              <a:rPr lang="en-GB" dirty="0"/>
              <a:t>Qualification is made up of </a:t>
            </a:r>
            <a:r>
              <a:rPr lang="en-GB" b="1" dirty="0"/>
              <a:t>thirteen</a:t>
            </a:r>
            <a:r>
              <a:rPr lang="en-GB" dirty="0"/>
              <a:t> units.</a:t>
            </a:r>
          </a:p>
          <a:p>
            <a:pPr marL="0" indent="0" eaLnBrk="1" fontAlgn="auto" hangingPunct="1">
              <a:spcAft>
                <a:spcPts val="0"/>
              </a:spcAft>
              <a:buFont typeface="Arial" panose="020B0604020202020204" pitchFamily="34" charset="0"/>
              <a:buNone/>
              <a:defRPr/>
            </a:pPr>
            <a:endParaRPr lang="en-GB" dirty="0"/>
          </a:p>
          <a:p>
            <a:pPr eaLnBrk="1" fontAlgn="auto" hangingPunct="1">
              <a:spcAft>
                <a:spcPts val="0"/>
              </a:spcAft>
              <a:defRPr/>
            </a:pPr>
            <a:r>
              <a:rPr lang="en-GB" dirty="0"/>
              <a:t>Assessment for the course is by </a:t>
            </a:r>
            <a:r>
              <a:rPr lang="en-GB" i="1" dirty="0"/>
              <a:t>course work and external exams for 2 units</a:t>
            </a:r>
            <a:r>
              <a:rPr lang="en-GB" dirty="0"/>
              <a:t>; assignments are based on realistic workplace situations, activities and demands</a:t>
            </a:r>
          </a:p>
          <a:p>
            <a:pPr eaLnBrk="1" fontAlgn="auto" hangingPunct="1">
              <a:spcAft>
                <a:spcPts val="0"/>
              </a:spcAft>
              <a:defRPr/>
            </a:pPr>
            <a:endParaRPr lang="en-GB" dirty="0"/>
          </a:p>
          <a:p>
            <a:pPr eaLnBrk="1" fontAlgn="auto" hangingPunct="1">
              <a:spcAft>
                <a:spcPts val="0"/>
              </a:spcAft>
              <a:defRPr/>
            </a:pPr>
            <a:r>
              <a:rPr lang="en-GB" dirty="0"/>
              <a:t>Entry Requirements are </a:t>
            </a:r>
            <a:r>
              <a:rPr lang="en-GB" b="1" dirty="0"/>
              <a:t>5</a:t>
            </a:r>
            <a:r>
              <a:rPr lang="en-GB" dirty="0"/>
              <a:t> </a:t>
            </a:r>
            <a:r>
              <a:rPr lang="en-GB" b="1" dirty="0"/>
              <a:t>GCSEs at grade 4 or C </a:t>
            </a:r>
            <a:r>
              <a:rPr lang="en-GB" dirty="0"/>
              <a:t>to include </a:t>
            </a:r>
            <a:r>
              <a:rPr lang="en-GB" b="1" dirty="0"/>
              <a:t>English</a:t>
            </a:r>
            <a:r>
              <a:rPr lang="en-GB" dirty="0"/>
              <a:t> and </a:t>
            </a:r>
            <a:r>
              <a:rPr lang="en-GB" b="1" dirty="0"/>
              <a:t>Maths</a:t>
            </a:r>
            <a:r>
              <a:rPr lang="en-GB" dirty="0"/>
              <a:t> or a minimum merit grade in C&amp;G First Diploma in T&amp;T .</a:t>
            </a:r>
          </a:p>
          <a:p>
            <a:pPr eaLnBrk="1" fontAlgn="auto" hangingPunct="1">
              <a:spcAft>
                <a:spcPts val="0"/>
              </a:spcAft>
              <a:defRPr/>
            </a:pPr>
            <a:endParaRPr lang="en-GB" dirty="0"/>
          </a:p>
          <a:p>
            <a:pPr eaLnBrk="1" fontAlgn="auto" hangingPunct="1">
              <a:spcAft>
                <a:spcPts val="0"/>
              </a:spcAft>
              <a:defRPr/>
            </a:pPr>
            <a:r>
              <a:rPr lang="en-GB" dirty="0"/>
              <a:t>You will develop a range of skills, knowledge, personal qualities and attitudes essential for a career in travel &amp; tourism related employment. </a:t>
            </a:r>
          </a:p>
          <a:p>
            <a:pPr eaLnBrk="1" fontAlgn="auto" hangingPunct="1">
              <a:spcAft>
                <a:spcPts val="0"/>
              </a:spcAft>
              <a:defRPr/>
            </a:pPr>
            <a:endParaRPr lang="en-GB" dirty="0"/>
          </a:p>
          <a:p>
            <a:pPr eaLnBrk="1" fontAlgn="auto" hangingPunct="1">
              <a:spcAft>
                <a:spcPts val="0"/>
              </a:spcAft>
              <a:defRPr/>
            </a:pPr>
            <a:r>
              <a:rPr lang="en-GB" dirty="0"/>
              <a:t>You will benefit from being taught by a well-qualified team of lecturers with substantial teaching and practical experience</a:t>
            </a:r>
          </a:p>
        </p:txBody>
      </p:sp>
    </p:spTree>
    <p:extLst>
      <p:ext uri="{BB962C8B-B14F-4D97-AF65-F5344CB8AC3E}">
        <p14:creationId xmlns:p14="http://schemas.microsoft.com/office/powerpoint/2010/main" val="2908344358"/>
      </p:ext>
    </p:extLst>
  </p:cSld>
  <p:clrMapOvr>
    <a:masterClrMapping/>
  </p:clrMapOvr>
</p:sld>
</file>

<file path=ppt/slides/slide3.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6AE5F-D7A8-4305-B927-4DA32EC848A3}"/>
              </a:ext>
            </a:extLst>
          </p:cNvPr>
          <p:cNvSpPr>
            <a:spLocks noGrp="1"/>
          </p:cNvSpPr>
          <p:nvPr>
            <p:ph type="title"/>
          </p:nvPr>
        </p:nvSpPr>
        <p:spPr>
          <a:xfrm>
            <a:off x="599676" y="618792"/>
            <a:ext cx="5960714" cy="245927"/>
          </a:xfrm>
        </p:spPr>
        <p:txBody>
          <a:bodyPr>
            <a:noAutofit/>
          </a:bodyPr>
          <a:lstStyle/>
          <a:p>
            <a:pPr eaLnBrk="1" hangingPunct="1"/>
            <a:r>
              <a:rPr lang="en-GB" altLang="en-US" sz="3600" b="1" dirty="0"/>
              <a:t>Programme of study</a:t>
            </a:r>
          </a:p>
        </p:txBody>
      </p:sp>
      <p:sp>
        <p:nvSpPr>
          <p:cNvPr id="3" name="Content Placeholder 2">
            <a:extLst>
              <a:ext uri="{FF2B5EF4-FFF2-40B4-BE49-F238E27FC236}">
                <a16:creationId xmlns:a16="http://schemas.microsoft.com/office/drawing/2014/main" id="{842A9D4C-A59C-4C88-A944-00F163B4FDD4}"/>
              </a:ext>
            </a:extLst>
          </p:cNvPr>
          <p:cNvSpPr>
            <a:spLocks noGrp="1"/>
          </p:cNvSpPr>
          <p:nvPr>
            <p:ph idx="1"/>
          </p:nvPr>
        </p:nvSpPr>
        <p:spPr>
          <a:xfrm>
            <a:off x="757579" y="1138015"/>
            <a:ext cx="6965729" cy="5092600"/>
          </a:xfrm>
        </p:spPr>
        <p:txBody>
          <a:bodyPr>
            <a:normAutofit fontScale="92.5%" lnSpcReduction="20%"/>
          </a:bodyPr>
          <a:lstStyle/>
          <a:p>
            <a:pPr marL="0" indent="0" eaLnBrk="1" hangingPunct="1">
              <a:buSzPct val="80%"/>
              <a:buFont typeface="Arial" panose="020B0604020202020204" pitchFamily="34" charset="0"/>
              <a:buNone/>
              <a:defRPr/>
            </a:pPr>
            <a:r>
              <a:rPr lang="en-GB" altLang="en-US" sz="2000" b="1" u="sng" dirty="0"/>
              <a:t>Year 1</a:t>
            </a:r>
          </a:p>
          <a:p>
            <a:pPr eaLnBrk="1" hangingPunct="1">
              <a:buSzPct val="80%"/>
              <a:defRPr/>
            </a:pPr>
            <a:r>
              <a:rPr lang="en-GB" altLang="en-US" sz="2000" dirty="0"/>
              <a:t>The World of Travel and Tourism</a:t>
            </a:r>
          </a:p>
          <a:p>
            <a:pPr eaLnBrk="1" hangingPunct="1">
              <a:buSzPct val="80%"/>
              <a:defRPr/>
            </a:pPr>
            <a:r>
              <a:rPr lang="en-GB" altLang="en-US" sz="2000" dirty="0"/>
              <a:t>Global Destinations</a:t>
            </a:r>
          </a:p>
          <a:p>
            <a:pPr eaLnBrk="1" hangingPunct="1">
              <a:buSzPct val="80%"/>
              <a:defRPr/>
            </a:pPr>
            <a:r>
              <a:rPr lang="en-GB" altLang="en-US" sz="2000" dirty="0"/>
              <a:t>Principles of Marketing in Travel &amp; Tourism</a:t>
            </a:r>
          </a:p>
          <a:p>
            <a:pPr eaLnBrk="1" hangingPunct="1">
              <a:buSzPct val="80%"/>
              <a:defRPr/>
            </a:pPr>
            <a:r>
              <a:rPr lang="en-GB" altLang="en-US" sz="2000" dirty="0"/>
              <a:t>Managing the Customer Experience in Travel &amp; Tourism</a:t>
            </a:r>
          </a:p>
          <a:p>
            <a:pPr eaLnBrk="1" hangingPunct="1">
              <a:buSzPct val="80%"/>
              <a:defRPr/>
            </a:pPr>
            <a:r>
              <a:rPr lang="en-GB" altLang="en-US" sz="2000" dirty="0"/>
              <a:t>Visitor Attractions</a:t>
            </a:r>
          </a:p>
          <a:p>
            <a:pPr eaLnBrk="1" hangingPunct="1">
              <a:buSzPct val="80%"/>
              <a:defRPr/>
            </a:pPr>
            <a:r>
              <a:rPr lang="en-GB" altLang="en-US" sz="2000" dirty="0"/>
              <a:t>The Cruise Industry</a:t>
            </a:r>
          </a:p>
          <a:p>
            <a:pPr marL="0" indent="0" eaLnBrk="1" hangingPunct="1">
              <a:buSzPct val="80%"/>
              <a:buFont typeface="Arial" panose="020B0604020202020204" pitchFamily="34" charset="0"/>
              <a:buNone/>
              <a:defRPr/>
            </a:pPr>
            <a:r>
              <a:rPr lang="en-GB" altLang="en-US" sz="2000" b="1" u="sng" dirty="0"/>
              <a:t>Year 2</a:t>
            </a:r>
          </a:p>
          <a:p>
            <a:pPr eaLnBrk="1" hangingPunct="1">
              <a:buSzPct val="80%"/>
              <a:defRPr/>
            </a:pPr>
            <a:r>
              <a:rPr lang="en-GB" altLang="en-US" sz="2000" dirty="0"/>
              <a:t>Researching Current Travel Trends and Key Issues in T&amp;T</a:t>
            </a:r>
          </a:p>
          <a:p>
            <a:pPr eaLnBrk="1" hangingPunct="1">
              <a:buSzPct val="80%"/>
              <a:defRPr/>
            </a:pPr>
            <a:r>
              <a:rPr lang="en-GB" altLang="en-US" sz="2000" dirty="0"/>
              <a:t>Travel and Tourism Enterprises</a:t>
            </a:r>
          </a:p>
          <a:p>
            <a:pPr eaLnBrk="1" hangingPunct="1">
              <a:buSzPct val="80%"/>
              <a:defRPr/>
            </a:pPr>
            <a:r>
              <a:rPr lang="en-GB" altLang="en-US" sz="2000" dirty="0"/>
              <a:t>Working Overseas</a:t>
            </a:r>
          </a:p>
          <a:p>
            <a:pPr eaLnBrk="1" hangingPunct="1">
              <a:buSzPct val="80%"/>
              <a:defRPr/>
            </a:pPr>
            <a:r>
              <a:rPr lang="en-GB" altLang="en-US" sz="2000" dirty="0"/>
              <a:t>Work Experience in T&amp;T</a:t>
            </a:r>
          </a:p>
          <a:p>
            <a:pPr eaLnBrk="1" hangingPunct="1">
              <a:buSzPct val="80%"/>
              <a:defRPr/>
            </a:pPr>
            <a:r>
              <a:rPr lang="en-GB" altLang="en-US" sz="2000" dirty="0"/>
              <a:t>Recruitment and Selection in T&amp;T</a:t>
            </a:r>
          </a:p>
          <a:p>
            <a:pPr eaLnBrk="1" hangingPunct="1">
              <a:buSzPct val="80%"/>
              <a:defRPr/>
            </a:pPr>
            <a:r>
              <a:rPr lang="en-GB" altLang="en-US" sz="2000" dirty="0"/>
              <a:t>Managing Accommodation Services</a:t>
            </a:r>
          </a:p>
          <a:p>
            <a:pPr eaLnBrk="1" hangingPunct="1">
              <a:buSzPct val="80%"/>
              <a:defRPr/>
            </a:pPr>
            <a:r>
              <a:rPr lang="en-GB" altLang="en-US" sz="2000" dirty="0"/>
              <a:t>The UK as a Destination</a:t>
            </a:r>
          </a:p>
        </p:txBody>
      </p:sp>
      <p:pic>
        <p:nvPicPr>
          <p:cNvPr id="4" name="Picture 1">
            <a:extLst>
              <a:ext uri="{FF2B5EF4-FFF2-40B4-BE49-F238E27FC236}">
                <a16:creationId xmlns:a16="http://schemas.microsoft.com/office/drawing/2014/main" id="{8E0BC416-B0D8-4D52-936B-D41ECA8C93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3561" y="1340768"/>
            <a:ext cx="2056816" cy="14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5" name="Picture 2">
            <a:extLst>
              <a:ext uri="{FF2B5EF4-FFF2-40B4-BE49-F238E27FC236}">
                <a16:creationId xmlns:a16="http://schemas.microsoft.com/office/drawing/2014/main" id="{F5C91731-909D-4C0A-BC27-8CD2C1C091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1733" y="4370652"/>
            <a:ext cx="2989689" cy="186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61842776"/>
      </p:ext>
    </p:extLst>
  </p:cSld>
  <p:clrMapOvr>
    <a:masterClrMapping/>
  </p:clrMapOvr>
</p:sld>
</file>

<file path=ppt/slides/slide4.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B97C9-3348-49FD-80F5-91019CF9C7AC}"/>
              </a:ext>
            </a:extLst>
          </p:cNvPr>
          <p:cNvSpPr>
            <a:spLocks noGrp="1"/>
          </p:cNvSpPr>
          <p:nvPr>
            <p:ph type="title"/>
          </p:nvPr>
        </p:nvSpPr>
        <p:spPr>
          <a:xfrm>
            <a:off x="628650" y="364943"/>
            <a:ext cx="7039694" cy="1168458"/>
          </a:xfrm>
        </p:spPr>
        <p:txBody>
          <a:bodyPr>
            <a:normAutofit/>
          </a:bodyPr>
          <a:lstStyle/>
          <a:p>
            <a:pPr eaLnBrk="1" hangingPunct="1"/>
            <a:r>
              <a:rPr lang="en-GB" altLang="en-US" sz="3600" b="1" dirty="0"/>
              <a:t>Industry Experience</a:t>
            </a:r>
          </a:p>
        </p:txBody>
      </p:sp>
      <p:pic>
        <p:nvPicPr>
          <p:cNvPr id="4" name="Picture 1">
            <a:extLst>
              <a:ext uri="{FF2B5EF4-FFF2-40B4-BE49-F238E27FC236}">
                <a16:creationId xmlns:a16="http://schemas.microsoft.com/office/drawing/2014/main" id="{711C1DE7-A6CF-4B37-886F-8F59743C90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4281966"/>
            <a:ext cx="2421516" cy="213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7" name="Content Placeholder 2">
            <a:extLst>
              <a:ext uri="{FF2B5EF4-FFF2-40B4-BE49-F238E27FC236}">
                <a16:creationId xmlns:a16="http://schemas.microsoft.com/office/drawing/2014/main" id="{5A61C9C1-65F3-4EEE-9A0D-12685CEB216D}"/>
              </a:ext>
            </a:extLst>
          </p:cNvPr>
          <p:cNvSpPr>
            <a:spLocks noGrp="1"/>
          </p:cNvSpPr>
          <p:nvPr>
            <p:ph idx="1"/>
          </p:nvPr>
        </p:nvSpPr>
        <p:spPr>
          <a:xfrm>
            <a:off x="628650" y="1507967"/>
            <a:ext cx="7886700" cy="4351338"/>
          </a:xfrm>
        </p:spPr>
        <p:txBody>
          <a:bodyPr rtlCol="0">
            <a:normAutofit/>
          </a:bodyPr>
          <a:lstStyle/>
          <a:p>
            <a:pPr eaLnBrk="1" fontAlgn="auto" hangingPunct="1">
              <a:spcAft>
                <a:spcPts val="0"/>
              </a:spcAft>
              <a:defRPr/>
            </a:pPr>
            <a:r>
              <a:rPr lang="en-GB" altLang="en-US" sz="2100" dirty="0"/>
              <a:t>Experience the workplace is important for any course. During the Level 3 course, we will include a variety of industry based activities to  allow you to review your options for career paths or employments.</a:t>
            </a:r>
          </a:p>
          <a:p>
            <a:pPr marL="0" indent="0" eaLnBrk="1" fontAlgn="auto" hangingPunct="1">
              <a:spcAft>
                <a:spcPts val="0"/>
              </a:spcAft>
              <a:buFont typeface="Arial" panose="020B0604020202020204" pitchFamily="34" charset="0"/>
              <a:buNone/>
              <a:defRPr/>
            </a:pPr>
            <a:endParaRPr lang="en-GB" altLang="en-US" dirty="0"/>
          </a:p>
          <a:p>
            <a:pPr eaLnBrk="1" fontAlgn="auto" hangingPunct="1">
              <a:spcAft>
                <a:spcPts val="0"/>
              </a:spcAft>
              <a:defRPr/>
            </a:pPr>
            <a:r>
              <a:rPr lang="en-GB" altLang="en-US" sz="2100" b="1" dirty="0"/>
              <a:t>Industry based activities include</a:t>
            </a:r>
            <a:r>
              <a:rPr lang="en-GB" altLang="en-US" sz="2100" dirty="0"/>
              <a:t>;</a:t>
            </a:r>
          </a:p>
          <a:p>
            <a:pPr lvl="1" eaLnBrk="1" fontAlgn="auto" hangingPunct="1">
              <a:spcAft>
                <a:spcPts val="0"/>
              </a:spcAft>
              <a:defRPr/>
            </a:pPr>
            <a:r>
              <a:rPr lang="en-GB" altLang="en-US" sz="1800" dirty="0"/>
              <a:t>Two week work experience in industry.</a:t>
            </a:r>
          </a:p>
          <a:p>
            <a:pPr lvl="1" eaLnBrk="1" fontAlgn="auto" hangingPunct="1">
              <a:spcAft>
                <a:spcPts val="0"/>
              </a:spcAft>
              <a:defRPr/>
            </a:pPr>
            <a:r>
              <a:rPr lang="en-GB" altLang="en-US" sz="1800" dirty="0"/>
              <a:t>Variety of industry speakers ranging from airlines, travel agents, air traffic control, event organisers, visitor attractions and accommodation providers</a:t>
            </a:r>
          </a:p>
          <a:p>
            <a:pPr lvl="1" eaLnBrk="1" fontAlgn="auto" hangingPunct="1">
              <a:spcAft>
                <a:spcPts val="0"/>
              </a:spcAft>
              <a:defRPr/>
            </a:pPr>
            <a:r>
              <a:rPr lang="en-GB" altLang="en-US" sz="1800" dirty="0"/>
              <a:t>Local and international day trips and residential visits </a:t>
            </a:r>
          </a:p>
          <a:p>
            <a:pPr lvl="1" eaLnBrk="1" fontAlgn="auto" hangingPunct="1">
              <a:spcAft>
                <a:spcPts val="0"/>
              </a:spcAft>
              <a:defRPr/>
            </a:pPr>
            <a:r>
              <a:rPr lang="en-GB" altLang="en-US" sz="1800" dirty="0"/>
              <a:t>Practical role plays in a simulated environment</a:t>
            </a:r>
          </a:p>
          <a:p>
            <a:pPr lvl="1" eaLnBrk="1" fontAlgn="auto" hangingPunct="1">
              <a:spcAft>
                <a:spcPts val="0"/>
              </a:spcAft>
              <a:defRPr/>
            </a:pPr>
            <a:endParaRPr lang="en-GB" altLang="en-US" sz="1800" dirty="0"/>
          </a:p>
          <a:p>
            <a:pPr eaLnBrk="1" fontAlgn="auto" hangingPunct="1">
              <a:spcAft>
                <a:spcPts val="0"/>
              </a:spcAft>
              <a:defRPr/>
            </a:pPr>
            <a:endParaRPr lang="en-GB" altLang="en-US" sz="1800" dirty="0"/>
          </a:p>
          <a:p>
            <a:pPr eaLnBrk="1" fontAlgn="auto" hangingPunct="1">
              <a:spcAft>
                <a:spcPts val="0"/>
              </a:spcAft>
              <a:defRPr/>
            </a:pPr>
            <a:endParaRPr lang="en-GB" altLang="en-US" dirty="0"/>
          </a:p>
        </p:txBody>
      </p:sp>
    </p:spTree>
    <p:extLst>
      <p:ext uri="{BB962C8B-B14F-4D97-AF65-F5344CB8AC3E}">
        <p14:creationId xmlns:p14="http://schemas.microsoft.com/office/powerpoint/2010/main" val="2906679105"/>
      </p:ext>
    </p:extLst>
  </p:cSld>
  <p:clrMapOvr>
    <a:masterClrMapping/>
  </p:clrMapOvr>
</p:sld>
</file>

<file path=ppt/slides/slide5.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B334-0029-4336-8BC3-D83BE3A2092F}"/>
              </a:ext>
            </a:extLst>
          </p:cNvPr>
          <p:cNvSpPr>
            <a:spLocks noGrp="1"/>
          </p:cNvSpPr>
          <p:nvPr>
            <p:ph type="title"/>
          </p:nvPr>
        </p:nvSpPr>
        <p:spPr>
          <a:xfrm>
            <a:off x="467544" y="619279"/>
            <a:ext cx="7467600" cy="582612"/>
          </a:xfrm>
        </p:spPr>
        <p:txBody>
          <a:bodyPr>
            <a:normAutofit/>
          </a:bodyPr>
          <a:lstStyle/>
          <a:p>
            <a:pPr eaLnBrk="1" hangingPunct="1"/>
            <a:r>
              <a:rPr lang="en-GB" altLang="en-US" sz="3300" dirty="0"/>
              <a:t> </a:t>
            </a:r>
            <a:r>
              <a:rPr lang="en-GB" altLang="en-US" sz="3300" b="1" dirty="0"/>
              <a:t>Activities &amp; Trips </a:t>
            </a:r>
          </a:p>
        </p:txBody>
      </p:sp>
      <p:sp>
        <p:nvSpPr>
          <p:cNvPr id="3" name="Content Placeholder 2">
            <a:extLst>
              <a:ext uri="{FF2B5EF4-FFF2-40B4-BE49-F238E27FC236}">
                <a16:creationId xmlns:a16="http://schemas.microsoft.com/office/drawing/2014/main" id="{6B5AFFFE-363B-4929-8D32-B74A05198B71}"/>
              </a:ext>
            </a:extLst>
          </p:cNvPr>
          <p:cNvSpPr>
            <a:spLocks noGrp="1"/>
          </p:cNvSpPr>
          <p:nvPr>
            <p:ph idx="1"/>
          </p:nvPr>
        </p:nvSpPr>
        <p:spPr>
          <a:xfrm>
            <a:off x="467544" y="1273329"/>
            <a:ext cx="8435975" cy="5595937"/>
          </a:xfrm>
        </p:spPr>
        <p:txBody>
          <a:bodyPr rtlCol="0">
            <a:normAutofit/>
          </a:bodyPr>
          <a:lstStyle/>
          <a:p>
            <a:pPr eaLnBrk="1" fontAlgn="auto" hangingPunct="1">
              <a:spcAft>
                <a:spcPts val="0"/>
              </a:spcAft>
              <a:defRPr/>
            </a:pPr>
            <a:r>
              <a:rPr lang="en-GB" altLang="en-US" sz="2100" dirty="0"/>
              <a:t>Overseas residential</a:t>
            </a:r>
          </a:p>
          <a:p>
            <a:pPr eaLnBrk="1" fontAlgn="auto" hangingPunct="1">
              <a:spcAft>
                <a:spcPts val="0"/>
              </a:spcAft>
              <a:defRPr/>
            </a:pPr>
            <a:r>
              <a:rPr lang="en-GB" altLang="en-US" sz="2100" dirty="0"/>
              <a:t>Warner Brothers Studio Tour - London</a:t>
            </a:r>
          </a:p>
          <a:p>
            <a:pPr eaLnBrk="1" fontAlgn="auto" hangingPunct="1">
              <a:spcAft>
                <a:spcPts val="0"/>
              </a:spcAft>
              <a:defRPr/>
            </a:pPr>
            <a:r>
              <a:rPr lang="en-GB" altLang="en-US" sz="2100" dirty="0"/>
              <a:t>World Travel Market, Excel, London</a:t>
            </a:r>
          </a:p>
          <a:p>
            <a:pPr eaLnBrk="1" fontAlgn="auto" hangingPunct="1">
              <a:spcAft>
                <a:spcPts val="0"/>
              </a:spcAft>
              <a:defRPr/>
            </a:pPr>
            <a:r>
              <a:rPr lang="en-GB" altLang="en-US" sz="2100" dirty="0"/>
              <a:t>Bournemouth Airport</a:t>
            </a:r>
          </a:p>
          <a:p>
            <a:pPr eaLnBrk="1" fontAlgn="auto" hangingPunct="1">
              <a:spcAft>
                <a:spcPts val="0"/>
              </a:spcAft>
              <a:defRPr/>
            </a:pPr>
            <a:r>
              <a:rPr lang="en-GB" altLang="en-US" sz="2100" dirty="0" err="1"/>
              <a:t>Sealife</a:t>
            </a:r>
            <a:r>
              <a:rPr lang="en-GB" altLang="en-US" sz="2100" dirty="0"/>
              <a:t> Centre</a:t>
            </a:r>
          </a:p>
          <a:p>
            <a:pPr eaLnBrk="1" fontAlgn="auto" hangingPunct="1">
              <a:spcAft>
                <a:spcPts val="0"/>
              </a:spcAft>
              <a:defRPr/>
            </a:pPr>
            <a:r>
              <a:rPr lang="en-GB" altLang="en-US" sz="2100" dirty="0" err="1"/>
              <a:t>Longleat</a:t>
            </a:r>
            <a:r>
              <a:rPr lang="en-GB" altLang="en-US" sz="2100" dirty="0"/>
              <a:t> Safari Park</a:t>
            </a:r>
          </a:p>
          <a:p>
            <a:pPr eaLnBrk="1" fontAlgn="auto" hangingPunct="1">
              <a:spcAft>
                <a:spcPts val="0"/>
              </a:spcAft>
              <a:defRPr/>
            </a:pPr>
            <a:r>
              <a:rPr lang="en-GB" altLang="en-US" sz="2100" dirty="0"/>
              <a:t>Various accommodations</a:t>
            </a:r>
          </a:p>
          <a:p>
            <a:pPr eaLnBrk="1" fontAlgn="auto" hangingPunct="1">
              <a:spcAft>
                <a:spcPts val="0"/>
              </a:spcAft>
              <a:defRPr/>
            </a:pPr>
            <a:endParaRPr lang="en-GB" altLang="en-US" dirty="0"/>
          </a:p>
          <a:p>
            <a:pPr eaLnBrk="1" fontAlgn="auto" hangingPunct="1">
              <a:spcAft>
                <a:spcPts val="0"/>
              </a:spcAft>
              <a:defRPr/>
            </a:pPr>
            <a:endParaRPr lang="en-GB" altLang="en-US" b="1" i="1" dirty="0"/>
          </a:p>
          <a:p>
            <a:pPr eaLnBrk="1" fontAlgn="auto" hangingPunct="1">
              <a:spcAft>
                <a:spcPts val="0"/>
              </a:spcAft>
              <a:defRPr/>
            </a:pPr>
            <a:endParaRPr lang="en-GB" altLang="en-US" b="1" i="1" dirty="0"/>
          </a:p>
          <a:p>
            <a:pPr marL="0" indent="0" algn="ctr" eaLnBrk="1" fontAlgn="auto" hangingPunct="1">
              <a:spcAft>
                <a:spcPts val="0"/>
              </a:spcAft>
              <a:buFont typeface="Arial" panose="020B0604020202020204" pitchFamily="34" charset="0"/>
              <a:buNone/>
              <a:defRPr/>
            </a:pPr>
            <a:r>
              <a:rPr lang="en-GB" altLang="en-US" b="1" i="1" dirty="0"/>
              <a:t>                </a:t>
            </a:r>
            <a:endParaRPr lang="en-GB" altLang="en-US" dirty="0"/>
          </a:p>
        </p:txBody>
      </p:sp>
      <p:sp>
        <p:nvSpPr>
          <p:cNvPr id="4" name="TextBox 5">
            <a:extLst>
              <a:ext uri="{FF2B5EF4-FFF2-40B4-BE49-F238E27FC236}">
                <a16:creationId xmlns:a16="http://schemas.microsoft.com/office/drawing/2014/main" id="{D37921A5-A03B-4DE9-96CE-29050A91B7C9}"/>
              </a:ext>
            </a:extLst>
          </p:cNvPr>
          <p:cNvSpPr txBox="1">
            <a:spLocks noChangeArrowheads="1"/>
          </p:cNvSpPr>
          <p:nvPr/>
        </p:nvSpPr>
        <p:spPr bwMode="auto">
          <a:xfrm>
            <a:off x="3995738" y="5641975"/>
            <a:ext cx="4729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i="1" dirty="0"/>
              <a:t>IMPORTANT: All trips &amp; activities will be subject to student financial contribution &amp; availability</a:t>
            </a:r>
          </a:p>
        </p:txBody>
      </p:sp>
      <p:pic>
        <p:nvPicPr>
          <p:cNvPr id="5" name="Picture 3">
            <a:extLst>
              <a:ext uri="{FF2B5EF4-FFF2-40B4-BE49-F238E27FC236}">
                <a16:creationId xmlns:a16="http://schemas.microsoft.com/office/drawing/2014/main" id="{C436CBDA-9852-4874-BD73-2C264BEDB6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21088"/>
            <a:ext cx="3091234" cy="233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6" name="Picture 2">
            <a:extLst>
              <a:ext uri="{FF2B5EF4-FFF2-40B4-BE49-F238E27FC236}">
                <a16:creationId xmlns:a16="http://schemas.microsoft.com/office/drawing/2014/main" id="{96103C16-2885-438D-8148-23A4DC607C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170346"/>
            <a:ext cx="3102471" cy="44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2925360717"/>
      </p:ext>
    </p:extLst>
  </p:cSld>
  <p:clrMapOvr>
    <a:masterClrMapping/>
  </p:clrMapOvr>
</p:sld>
</file>

<file path=ppt/slides/slide6.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49143-04B8-4B83-96D6-EFBD510ED814}"/>
              </a:ext>
            </a:extLst>
          </p:cNvPr>
          <p:cNvSpPr>
            <a:spLocks noGrp="1"/>
          </p:cNvSpPr>
          <p:nvPr>
            <p:ph type="title"/>
          </p:nvPr>
        </p:nvSpPr>
        <p:spPr>
          <a:xfrm>
            <a:off x="628650" y="500062"/>
            <a:ext cx="7886700" cy="1325563"/>
          </a:xfrm>
        </p:spPr>
        <p:txBody>
          <a:bodyPr>
            <a:normAutofit/>
          </a:bodyPr>
          <a:lstStyle/>
          <a:p>
            <a:pPr eaLnBrk="1" hangingPunct="1"/>
            <a:r>
              <a:rPr lang="en-GB" altLang="en-US" sz="3300" b="1" dirty="0"/>
              <a:t>Additional Activities/ Qualifications</a:t>
            </a:r>
          </a:p>
        </p:txBody>
      </p:sp>
      <p:sp>
        <p:nvSpPr>
          <p:cNvPr id="3" name="Content Placeholder 2">
            <a:extLst>
              <a:ext uri="{FF2B5EF4-FFF2-40B4-BE49-F238E27FC236}">
                <a16:creationId xmlns:a16="http://schemas.microsoft.com/office/drawing/2014/main" id="{DF735E11-76B4-4E28-BA22-31536E28CF75}"/>
              </a:ext>
            </a:extLst>
          </p:cNvPr>
          <p:cNvSpPr>
            <a:spLocks noGrp="1"/>
          </p:cNvSpPr>
          <p:nvPr>
            <p:ph idx="1"/>
          </p:nvPr>
        </p:nvSpPr>
        <p:spPr>
          <a:xfrm>
            <a:off x="628650" y="1825625"/>
            <a:ext cx="7886700" cy="4351338"/>
          </a:xfrm>
        </p:spPr>
        <p:txBody>
          <a:bodyPr/>
          <a:lstStyle/>
          <a:p>
            <a:pPr lvl="1" eaLnBrk="1" hangingPunct="1">
              <a:buClr>
                <a:schemeClr val="tx2"/>
              </a:buClr>
              <a:buSzPct val="70%"/>
              <a:buFont typeface="Wingdings 2" panose="05020102010507070707" pitchFamily="18" charset="2"/>
              <a:buNone/>
              <a:defRPr/>
            </a:pPr>
            <a:endParaRPr lang="en-GB" altLang="en-US" sz="800" dirty="0">
              <a:latin typeface="Tahoma" panose="020B0604030504040204" pitchFamily="34" charset="0"/>
            </a:endParaRPr>
          </a:p>
          <a:p>
            <a:pPr eaLnBrk="1" hangingPunct="1">
              <a:buSzPct val="80%"/>
              <a:buFont typeface="Wingdings" panose="05000000000000000000" pitchFamily="2" charset="2"/>
              <a:buChar char="n"/>
              <a:defRPr/>
            </a:pPr>
            <a:r>
              <a:rPr lang="en-GB" altLang="en-US" sz="2100" dirty="0">
                <a:latin typeface="Tahoma" panose="020B0604030504040204" pitchFamily="34" charset="0"/>
              </a:rPr>
              <a:t>NCFE Level 2 Introduction to Cabin Crew</a:t>
            </a:r>
          </a:p>
          <a:p>
            <a:pPr marL="0" indent="0" eaLnBrk="1" hangingPunct="1">
              <a:buSzPct val="80%"/>
              <a:buFont typeface="Arial" panose="020B0604020202020204" pitchFamily="34" charset="0"/>
              <a:buNone/>
              <a:defRPr/>
            </a:pPr>
            <a:endParaRPr lang="en-GB" altLang="en-US" sz="2100" dirty="0">
              <a:latin typeface="Tahoma" panose="020B0604030504040204" pitchFamily="34" charset="0"/>
            </a:endParaRPr>
          </a:p>
          <a:p>
            <a:pPr eaLnBrk="1" hangingPunct="1">
              <a:buSzPct val="80%"/>
              <a:buFont typeface="Wingdings" panose="05000000000000000000" pitchFamily="2" charset="2"/>
              <a:buChar char="n"/>
              <a:defRPr/>
            </a:pPr>
            <a:r>
              <a:rPr lang="en-GB" altLang="en-US" sz="2100" dirty="0">
                <a:latin typeface="Tahoma" panose="020B0604030504040204" pitchFamily="34" charset="0"/>
              </a:rPr>
              <a:t>First Aid certificate </a:t>
            </a:r>
          </a:p>
          <a:p>
            <a:pPr eaLnBrk="1" hangingPunct="1">
              <a:buSzPct val="80%"/>
              <a:buFont typeface="Wingdings" panose="05000000000000000000" pitchFamily="2" charset="2"/>
              <a:buNone/>
              <a:defRPr/>
            </a:pPr>
            <a:endParaRPr lang="en-GB" altLang="en-US" sz="2100" dirty="0">
              <a:latin typeface="Tahoma" panose="020B0604030504040204" pitchFamily="34" charset="0"/>
            </a:endParaRPr>
          </a:p>
          <a:p>
            <a:pPr eaLnBrk="1" hangingPunct="1">
              <a:buSzPct val="80%"/>
              <a:buFont typeface="Wingdings" panose="05000000000000000000" pitchFamily="2" charset="2"/>
              <a:buChar char="n"/>
              <a:defRPr/>
            </a:pPr>
            <a:r>
              <a:rPr lang="en-GB" altLang="en-US" sz="2100" dirty="0">
                <a:latin typeface="Tahoma" panose="020B0604030504040204" pitchFamily="34" charset="0"/>
              </a:rPr>
              <a:t>GCSE Mathematics &amp; English retakes</a:t>
            </a:r>
          </a:p>
          <a:p>
            <a:pPr eaLnBrk="1" hangingPunct="1">
              <a:buSzPct val="80%"/>
              <a:buFont typeface="Wingdings" panose="05000000000000000000" pitchFamily="2" charset="2"/>
              <a:buChar char="n"/>
              <a:defRPr/>
            </a:pPr>
            <a:endParaRPr lang="en-GB" altLang="en-US" sz="2100" dirty="0">
              <a:latin typeface="Tahoma" panose="020B0604030504040204" pitchFamily="34" charset="0"/>
            </a:endParaRPr>
          </a:p>
          <a:p>
            <a:pPr eaLnBrk="1" hangingPunct="1">
              <a:buSzPct val="80%"/>
              <a:buFont typeface="Wingdings" panose="05000000000000000000" pitchFamily="2" charset="2"/>
              <a:buChar char="n"/>
              <a:defRPr/>
            </a:pPr>
            <a:r>
              <a:rPr lang="en-GB" altLang="en-US" sz="2100" dirty="0">
                <a:latin typeface="Tahoma" panose="020B0604030504040204" pitchFamily="34" charset="0"/>
              </a:rPr>
              <a:t>Functional Skills Qualifications</a:t>
            </a:r>
          </a:p>
          <a:p>
            <a:pPr eaLnBrk="1" hangingPunct="1">
              <a:defRPr/>
            </a:pPr>
            <a:endParaRPr lang="en-GB" altLang="en-US" dirty="0"/>
          </a:p>
        </p:txBody>
      </p:sp>
      <p:pic>
        <p:nvPicPr>
          <p:cNvPr id="4" name="Picture 1">
            <a:extLst>
              <a:ext uri="{FF2B5EF4-FFF2-40B4-BE49-F238E27FC236}">
                <a16:creationId xmlns:a16="http://schemas.microsoft.com/office/drawing/2014/main" id="{14DDADBA-F594-4311-BEDB-4996F7B830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989697"/>
            <a:ext cx="3400982" cy="239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2194022592"/>
      </p:ext>
    </p:extLst>
  </p:cSld>
  <p:clrMapOvr>
    <a:masterClrMapping/>
  </p:clrMapOvr>
</p:sld>
</file>

<file path=ppt/slides/slide7.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AF36694-EE1D-4F3B-B225-5E8018281BA1}"/>
              </a:ext>
            </a:extLst>
          </p:cNvPr>
          <p:cNvSpPr>
            <a:spLocks noGrp="1" noChangeArrowheads="1"/>
          </p:cNvSpPr>
          <p:nvPr>
            <p:ph type="title"/>
          </p:nvPr>
        </p:nvSpPr>
        <p:spPr>
          <a:xfrm>
            <a:off x="344573" y="908720"/>
            <a:ext cx="8407400" cy="1325563"/>
          </a:xfrm>
        </p:spPr>
        <p:txBody>
          <a:bodyPr>
            <a:noAutofit/>
          </a:bodyPr>
          <a:lstStyle/>
          <a:p>
            <a:pPr eaLnBrk="1" hangingPunct="1"/>
            <a:r>
              <a:rPr lang="en-GB" altLang="en-US" sz="3300" b="1" dirty="0"/>
              <a:t>Where do I progress?</a:t>
            </a:r>
            <a:br>
              <a:rPr lang="en-GB" altLang="en-US" sz="3300" dirty="0"/>
            </a:br>
            <a:br>
              <a:rPr lang="en-GB" altLang="en-US" sz="3300" dirty="0"/>
            </a:br>
            <a:r>
              <a:rPr lang="en-GB" altLang="en-US" sz="3300" b="1" dirty="0"/>
              <a:t>Student Destinations:</a:t>
            </a:r>
          </a:p>
        </p:txBody>
      </p:sp>
      <p:sp>
        <p:nvSpPr>
          <p:cNvPr id="3" name="Rectangle 3">
            <a:extLst>
              <a:ext uri="{FF2B5EF4-FFF2-40B4-BE49-F238E27FC236}">
                <a16:creationId xmlns:a16="http://schemas.microsoft.com/office/drawing/2014/main" id="{D7C64928-38C6-4FD8-B29B-4808F9B37F6C}"/>
              </a:ext>
            </a:extLst>
          </p:cNvPr>
          <p:cNvSpPr txBox="1">
            <a:spLocks noChangeArrowheads="1"/>
          </p:cNvSpPr>
          <p:nvPr/>
        </p:nvSpPr>
        <p:spPr>
          <a:xfrm>
            <a:off x="368300" y="2708920"/>
            <a:ext cx="8407400" cy="4351338"/>
          </a:xfrm>
          <a:prstGeom prst="rect">
            <a:avLst/>
          </a:prstGeom>
        </p:spPr>
        <p:txBody>
          <a:bodyPr vert="horz" lIns="91440" tIns="45720" rIns="91440" bIns="45720" rtlCol="0">
            <a:normAutofit/>
          </a:bodyPr>
          <a:lst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altLang="en-US" sz="2100" dirty="0"/>
              <a:t>Higher Education</a:t>
            </a:r>
          </a:p>
          <a:p>
            <a:pPr fontAlgn="auto">
              <a:spcAft>
                <a:spcPts val="0"/>
              </a:spcAft>
            </a:pPr>
            <a:endParaRPr lang="en-GB" altLang="en-US" sz="2100" dirty="0"/>
          </a:p>
          <a:p>
            <a:pPr fontAlgn="auto">
              <a:spcAft>
                <a:spcPts val="0"/>
              </a:spcAft>
            </a:pPr>
            <a:r>
              <a:rPr lang="en-GB" altLang="en-US" sz="2100" dirty="0"/>
              <a:t>Employment</a:t>
            </a:r>
          </a:p>
          <a:p>
            <a:pPr fontAlgn="auto">
              <a:spcAft>
                <a:spcPts val="0"/>
              </a:spcAft>
            </a:pPr>
            <a:endParaRPr lang="en-GB" altLang="en-US" sz="2100" dirty="0"/>
          </a:p>
          <a:p>
            <a:pPr fontAlgn="auto">
              <a:spcAft>
                <a:spcPts val="0"/>
              </a:spcAft>
            </a:pPr>
            <a:r>
              <a:rPr lang="en-GB" altLang="en-US" sz="2100" dirty="0"/>
              <a:t>Travelling/gap year</a:t>
            </a:r>
          </a:p>
        </p:txBody>
      </p:sp>
      <p:pic>
        <p:nvPicPr>
          <p:cNvPr id="4" name="Picture 4" descr="MCj03976180000[1]">
            <a:extLst>
              <a:ext uri="{FF2B5EF4-FFF2-40B4-BE49-F238E27FC236}">
                <a16:creationId xmlns:a16="http://schemas.microsoft.com/office/drawing/2014/main" id="{C9FB2E76-6ED1-43E4-8C5F-3F69EFE83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105" y="1126654"/>
            <a:ext cx="190182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5" name="Picture 7" descr="j0297551">
            <a:extLst>
              <a:ext uri="{FF2B5EF4-FFF2-40B4-BE49-F238E27FC236}">
                <a16:creationId xmlns:a16="http://schemas.microsoft.com/office/drawing/2014/main" id="{5A86375E-6439-46F5-8B9A-093E67E735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0579" y="2417893"/>
            <a:ext cx="1195388"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6" name="Picture 8" descr="first-choice-757">
            <a:hlinkClick r:id="rId5"/>
            <a:extLst>
              <a:ext uri="{FF2B5EF4-FFF2-40B4-BE49-F238E27FC236}">
                <a16:creationId xmlns:a16="http://schemas.microsoft.com/office/drawing/2014/main" id="{5D17DE49-C3C9-47B8-825B-9DF3F17349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5067275"/>
            <a:ext cx="19446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7" name="Picture 1">
            <a:extLst>
              <a:ext uri="{FF2B5EF4-FFF2-40B4-BE49-F238E27FC236}">
                <a16:creationId xmlns:a16="http://schemas.microsoft.com/office/drawing/2014/main" id="{9E41FD99-F39A-4C08-A293-771B8827AA8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52034" y="946821"/>
            <a:ext cx="1287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8" name="Picture 2">
            <a:extLst>
              <a:ext uri="{FF2B5EF4-FFF2-40B4-BE49-F238E27FC236}">
                <a16:creationId xmlns:a16="http://schemas.microsoft.com/office/drawing/2014/main" id="{98C0BE45-D609-4401-89CD-161DA706C25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47952" y="3195595"/>
            <a:ext cx="2782887"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9" name="Picture 1">
            <a:extLst>
              <a:ext uri="{FF2B5EF4-FFF2-40B4-BE49-F238E27FC236}">
                <a16:creationId xmlns:a16="http://schemas.microsoft.com/office/drawing/2014/main" id="{5BD97508-CE47-41BF-A3FE-A2B6F550F1E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352885" y="4718025"/>
            <a:ext cx="18764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3206520473"/>
      </p:ext>
    </p:extLst>
  </p:cSld>
  <p:clrMapOvr>
    <a:masterClrMapping/>
  </p:clrMapOvr>
</p:sld>
</file>

<file path=ppt/slides/slide8.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A74E-55BF-4B85-A6C1-9D4240330BDA}"/>
              </a:ext>
            </a:extLst>
          </p:cNvPr>
          <p:cNvSpPr>
            <a:spLocks noGrp="1"/>
          </p:cNvSpPr>
          <p:nvPr>
            <p:ph type="title"/>
          </p:nvPr>
        </p:nvSpPr>
        <p:spPr>
          <a:xfrm>
            <a:off x="123825" y="265113"/>
            <a:ext cx="7886700" cy="1325562"/>
          </a:xfrm>
        </p:spPr>
        <p:txBody>
          <a:bodyPr/>
          <a:lstStyle/>
          <a:p>
            <a:r>
              <a:rPr lang="en-GB" altLang="en-US" b="1"/>
              <a:t>Higher education choices:</a:t>
            </a:r>
          </a:p>
        </p:txBody>
      </p:sp>
      <p:sp>
        <p:nvSpPr>
          <p:cNvPr id="3" name="Content Placeholder 2">
            <a:extLst>
              <a:ext uri="{FF2B5EF4-FFF2-40B4-BE49-F238E27FC236}">
                <a16:creationId xmlns:a16="http://schemas.microsoft.com/office/drawing/2014/main" id="{C909F509-D409-405A-88D0-523DFAFBBF3F}"/>
              </a:ext>
            </a:extLst>
          </p:cNvPr>
          <p:cNvSpPr>
            <a:spLocks noGrp="1"/>
          </p:cNvSpPr>
          <p:nvPr>
            <p:ph idx="1"/>
          </p:nvPr>
        </p:nvSpPr>
        <p:spPr>
          <a:xfrm>
            <a:off x="628650" y="1557338"/>
            <a:ext cx="7886700" cy="4619625"/>
          </a:xfrm>
        </p:spPr>
        <p:txBody>
          <a:bodyPr>
            <a:normAutofit fontScale="77.5%" lnSpcReduction="20%"/>
          </a:bodyPr>
          <a:lstStyle/>
          <a:p>
            <a:pPr marL="0" indent="0">
              <a:buFont typeface="Arial" panose="020B0604020202020204" pitchFamily="34" charset="0"/>
              <a:buNone/>
              <a:defRPr/>
            </a:pPr>
            <a:r>
              <a:rPr lang="en-GB" b="1" dirty="0"/>
              <a:t>Learners can progress to degree courses such as:</a:t>
            </a:r>
          </a:p>
          <a:p>
            <a:pPr marL="0" indent="0">
              <a:buFont typeface="Arial" panose="020B0604020202020204" pitchFamily="34" charset="0"/>
              <a:buNone/>
              <a:defRPr/>
            </a:pPr>
            <a:r>
              <a:rPr lang="en-GB" dirty="0"/>
              <a:t>• BA (Hons) in Hospitality, Leisure, Sport and Tourism (includes Travel Management);</a:t>
            </a:r>
          </a:p>
          <a:p>
            <a:pPr>
              <a:defRPr/>
            </a:pPr>
            <a:r>
              <a:rPr lang="en-GB" dirty="0"/>
              <a:t>Event Management; Tourism Management; Transport Studies; Air, Land and Sea travel;</a:t>
            </a:r>
          </a:p>
          <a:p>
            <a:pPr>
              <a:defRPr/>
            </a:pPr>
            <a:r>
              <a:rPr lang="en-GB" dirty="0"/>
              <a:t>Hospitality Management; Recreation and Leisure Studies; Spa, Salon or Sport Management</a:t>
            </a:r>
          </a:p>
          <a:p>
            <a:pPr marL="0" indent="0">
              <a:buFont typeface="Arial" panose="020B0604020202020204" pitchFamily="34" charset="0"/>
              <a:buNone/>
              <a:defRPr/>
            </a:pPr>
            <a:r>
              <a:rPr lang="en-GB" dirty="0"/>
              <a:t>• BA (Hons) in Business Studies</a:t>
            </a:r>
          </a:p>
          <a:p>
            <a:pPr marL="0" indent="0">
              <a:buFont typeface="Arial" panose="020B0604020202020204" pitchFamily="34" charset="0"/>
              <a:buNone/>
              <a:defRPr/>
            </a:pPr>
            <a:r>
              <a:rPr lang="en-GB" dirty="0"/>
              <a:t>• BA (Hons) in Business Management with Accounting and Finance</a:t>
            </a:r>
          </a:p>
          <a:p>
            <a:pPr marL="0" indent="0">
              <a:buFont typeface="Arial" panose="020B0604020202020204" pitchFamily="34" charset="0"/>
              <a:buNone/>
              <a:defRPr/>
            </a:pPr>
            <a:r>
              <a:rPr lang="en-GB" dirty="0"/>
              <a:t>• BA (Hons) in Marketing</a:t>
            </a:r>
          </a:p>
          <a:p>
            <a:pPr marL="0" indent="0">
              <a:buFont typeface="Arial" panose="020B0604020202020204" pitchFamily="34" charset="0"/>
              <a:buNone/>
              <a:defRPr/>
            </a:pPr>
            <a:r>
              <a:rPr lang="en-GB" dirty="0"/>
              <a:t>• BA (Hons) in International Tourism Management</a:t>
            </a:r>
          </a:p>
          <a:p>
            <a:pPr marL="0" indent="0">
              <a:buFont typeface="Arial" panose="020B0604020202020204" pitchFamily="34" charset="0"/>
              <a:buNone/>
              <a:defRPr/>
            </a:pPr>
            <a:r>
              <a:rPr lang="en-GB" dirty="0"/>
              <a:t>• BA(Hons) in Geography and Tourism</a:t>
            </a:r>
          </a:p>
          <a:p>
            <a:pPr marL="0" indent="0">
              <a:buFont typeface="Arial" panose="020B0604020202020204" pitchFamily="34" charset="0"/>
              <a:buNone/>
              <a:defRPr/>
            </a:pPr>
            <a:r>
              <a:rPr lang="en-GB" dirty="0"/>
              <a:t>• </a:t>
            </a:r>
            <a:r>
              <a:rPr lang="en-GB" dirty="0" err="1"/>
              <a:t>Bsc</a:t>
            </a:r>
            <a:r>
              <a:rPr lang="en-GB" dirty="0"/>
              <a:t> (Hons) in Geography and Environmental Management.</a:t>
            </a:r>
          </a:p>
        </p:txBody>
      </p:sp>
      <p:pic>
        <p:nvPicPr>
          <p:cNvPr id="4" name="Picture 1">
            <a:extLst>
              <a:ext uri="{FF2B5EF4-FFF2-40B4-BE49-F238E27FC236}">
                <a16:creationId xmlns:a16="http://schemas.microsoft.com/office/drawing/2014/main" id="{41F323AC-CA67-444B-9CC1-9A30792FFC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95250"/>
            <a:ext cx="26479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1723459832"/>
      </p:ext>
    </p:extLst>
  </p:cSld>
  <p:clrMapOvr>
    <a:masterClrMapping/>
  </p:clrMapOvr>
</p:sld>
</file>

<file path=ppt/slides/slide9.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67553-735B-41B1-951F-97AB99777DE7}"/>
              </a:ext>
            </a:extLst>
          </p:cNvPr>
          <p:cNvSpPr>
            <a:spLocks noGrp="1"/>
          </p:cNvSpPr>
          <p:nvPr>
            <p:ph type="title"/>
          </p:nvPr>
        </p:nvSpPr>
        <p:spPr>
          <a:xfrm>
            <a:off x="-756592" y="404664"/>
            <a:ext cx="7262192" cy="774402"/>
          </a:xfrm>
        </p:spPr>
        <p:txBody>
          <a:bodyPr>
            <a:normAutofit fontScale="90%"/>
          </a:bodyPr>
          <a:lstStyle/>
          <a:p>
            <a:pPr algn="ctr" eaLnBrk="1" hangingPunct="1"/>
            <a:br>
              <a:rPr lang="en-GB" altLang="en-US" sz="4800" b="1" u="sng" dirty="0">
                <a:latin typeface="Calibri" panose="020F0502020204030204" pitchFamily="34" charset="0"/>
              </a:rPr>
            </a:br>
            <a:r>
              <a:rPr lang="en-GB" altLang="en-US" sz="3700" b="1" u="sng" dirty="0">
                <a:latin typeface="Calibri" panose="020F0502020204030204" pitchFamily="34" charset="0"/>
              </a:rPr>
              <a:t>Frequently Asked Questions</a:t>
            </a:r>
            <a:br>
              <a:rPr lang="en-GB" altLang="en-US" sz="4800" dirty="0">
                <a:latin typeface="Calibri" panose="020F0502020204030204" pitchFamily="34" charset="0"/>
              </a:rPr>
            </a:br>
            <a:endParaRPr lang="en-GB" altLang="en-US" sz="4800" dirty="0"/>
          </a:p>
        </p:txBody>
      </p:sp>
      <p:sp>
        <p:nvSpPr>
          <p:cNvPr id="3" name="Content Placeholder 2">
            <a:extLst>
              <a:ext uri="{FF2B5EF4-FFF2-40B4-BE49-F238E27FC236}">
                <a16:creationId xmlns:a16="http://schemas.microsoft.com/office/drawing/2014/main" id="{E5D0F4EB-C04C-4FFB-B1EA-7A3BE04EB4CF}"/>
              </a:ext>
            </a:extLst>
          </p:cNvPr>
          <p:cNvSpPr>
            <a:spLocks noGrp="1"/>
          </p:cNvSpPr>
          <p:nvPr>
            <p:ph idx="1"/>
          </p:nvPr>
        </p:nvSpPr>
        <p:spPr>
          <a:xfrm>
            <a:off x="287462" y="1192710"/>
            <a:ext cx="8856538" cy="4972593"/>
          </a:xfrm>
        </p:spPr>
        <p:txBody>
          <a:bodyPr>
            <a:normAutofit fontScale="92.5%" lnSpcReduction="10%"/>
          </a:bodyPr>
          <a:lstStyle/>
          <a:p>
            <a:pPr eaLnBrk="1" hangingPunct="1"/>
            <a:r>
              <a:rPr lang="en-GB" altLang="en-US" sz="2000" b="1" dirty="0"/>
              <a:t>How many days a week will I be at college? </a:t>
            </a:r>
          </a:p>
          <a:p>
            <a:pPr lvl="1" eaLnBrk="1" hangingPunct="1"/>
            <a:r>
              <a:rPr lang="en-GB" altLang="en-US" sz="1700" dirty="0"/>
              <a:t>Approximately 4 days a week in college and one independent study day.</a:t>
            </a:r>
          </a:p>
          <a:p>
            <a:pPr eaLnBrk="1" hangingPunct="1"/>
            <a:r>
              <a:rPr lang="en-GB" altLang="en-US" sz="2000" b="1" dirty="0"/>
              <a:t>Will I have to pay for trips and visits? </a:t>
            </a:r>
          </a:p>
          <a:p>
            <a:pPr lvl="1" eaLnBrk="1" hangingPunct="1"/>
            <a:r>
              <a:rPr lang="en-GB" altLang="en-US" sz="1700" dirty="0"/>
              <a:t>Yes, this will be discussed at enrolment. Student financial support available depending on family income.</a:t>
            </a:r>
          </a:p>
          <a:p>
            <a:pPr eaLnBrk="1" hangingPunct="1"/>
            <a:r>
              <a:rPr lang="en-GB" altLang="en-US" sz="2000" b="1" dirty="0"/>
              <a:t>Will I have the opportunity to resit my GCSEs? </a:t>
            </a:r>
          </a:p>
          <a:p>
            <a:pPr lvl="1" eaLnBrk="1" hangingPunct="1"/>
            <a:r>
              <a:rPr lang="en-GB" altLang="en-US" sz="1700" dirty="0"/>
              <a:t>Yes, unless you already have English and Maths at Grade 4, GCSE retakes will be built into your timetable.</a:t>
            </a:r>
          </a:p>
          <a:p>
            <a:pPr eaLnBrk="1" hangingPunct="1"/>
            <a:r>
              <a:rPr lang="en-GB" altLang="en-US" sz="2000" b="1" dirty="0"/>
              <a:t>What is college life like? </a:t>
            </a:r>
          </a:p>
          <a:p>
            <a:pPr lvl="1" eaLnBrk="1" hangingPunct="1"/>
            <a:r>
              <a:rPr lang="en-GB" altLang="en-US" sz="1700" dirty="0"/>
              <a:t>College is an adult learning environment. We will support you in all aspects of your learning, however as an adult learner we want you take responsibility for your learning.  You will have to ensure you are organised and adhere to all assessment deadlines.</a:t>
            </a:r>
          </a:p>
          <a:p>
            <a:pPr eaLnBrk="1" hangingPunct="1"/>
            <a:r>
              <a:rPr lang="en-GB" altLang="en-US" sz="2000" b="1" dirty="0"/>
              <a:t>Will my attendance and punctuality be monitored? </a:t>
            </a:r>
          </a:p>
          <a:p>
            <a:pPr lvl="1" eaLnBrk="1" hangingPunct="1"/>
            <a:r>
              <a:rPr lang="en-GB" altLang="en-US" sz="1700" dirty="0"/>
              <a:t>Yes the T&amp;T department instil the highest regards for attendance and punctuality as this is required in the workplace.  Your tutor will monitor your attendance weekly.</a:t>
            </a:r>
          </a:p>
          <a:p>
            <a:pPr eaLnBrk="1" hangingPunct="1"/>
            <a:r>
              <a:rPr lang="en-GB" altLang="en-US" sz="2000" b="1" dirty="0"/>
              <a:t>Can I access extra help at college?</a:t>
            </a:r>
          </a:p>
          <a:p>
            <a:pPr lvl="1" eaLnBrk="1" hangingPunct="1"/>
            <a:r>
              <a:rPr lang="en-GB" altLang="en-US" sz="1700" dirty="0"/>
              <a:t>Yes, speak with your tutor at enrolment, induction or throughout any part of your course to gain extra help. </a:t>
            </a:r>
          </a:p>
          <a:p>
            <a:pPr eaLnBrk="1" hangingPunct="1"/>
            <a:endParaRPr lang="en-GB" altLang="en-US" sz="2000" dirty="0"/>
          </a:p>
          <a:p>
            <a:pPr eaLnBrk="1" hangingPunct="1"/>
            <a:endParaRPr lang="en-GB" altLang="en-US" sz="2000" dirty="0"/>
          </a:p>
        </p:txBody>
      </p:sp>
    </p:spTree>
    <p:extLst>
      <p:ext uri="{BB962C8B-B14F-4D97-AF65-F5344CB8AC3E}">
        <p14:creationId xmlns:p14="http://schemas.microsoft.com/office/powerpoint/2010/main" val="1735264594"/>
      </p:ext>
    </p:extLst>
  </p:cSld>
  <p:clrMapOvr>
    <a:masterClrMapping/>
  </p:clrMapOvr>
</p:sld>
</file>

<file path=ppt/theme/theme1.xml><?xml version="1.0" encoding="utf-8"?>
<a:theme xmlns:a="http://purl.oclc.org/ooxml/drawingml/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purl.oclc.org/ooxml/drawingml/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purl.oclc.org/ooxml/officeDocument/extendedProperties" xmlns:vt="http://purl.oclc.org/ooxml/officeDocument/docPropsVTypes">
  <Template/>
  <TotalTime>298</TotalTime>
  <Words>719</Words>
  <Application>Microsoft Office PowerPoint</Application>
  <PresentationFormat>On-screen Show (4:3)</PresentationFormat>
  <Paragraphs>97</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 Light</vt:lpstr>
      <vt:lpstr>Calibri</vt:lpstr>
      <vt:lpstr>Tahoma</vt:lpstr>
      <vt:lpstr>Wingdings 2</vt:lpstr>
      <vt:lpstr>Wingdings</vt:lpstr>
      <vt:lpstr>Office Theme</vt:lpstr>
      <vt:lpstr>1_Office Theme</vt:lpstr>
      <vt:lpstr>PowerPoint Presentation</vt:lpstr>
      <vt:lpstr>Course Summary</vt:lpstr>
      <vt:lpstr>Programme of study</vt:lpstr>
      <vt:lpstr>Industry Experience</vt:lpstr>
      <vt:lpstr> Activities &amp; Trips </vt:lpstr>
      <vt:lpstr>Additional Activities/ Qualifications</vt:lpstr>
      <vt:lpstr>Where do I progress?  Student Destinations:</vt:lpstr>
      <vt:lpstr>Higher education choices:</vt:lpstr>
      <vt:lpstr> Frequently Asked Questions </vt:lpstr>
      <vt:lpstr>PowerPoint Presentation</vt:lpstr>
    </vt:vector>
  </TitlesOfParts>
  <Company>Weymouth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Presentation on the  First Diploma in Sport Course</dc:title>
  <dc:creator>laura_rashleigh</dc:creator>
  <cp:lastModifiedBy>Anissa Lee</cp:lastModifiedBy>
  <cp:revision>35</cp:revision>
  <dcterms:created xsi:type="dcterms:W3CDTF">2009-04-27T16:29:23Z</dcterms:created>
  <dcterms:modified xsi:type="dcterms:W3CDTF">2020-05-22T12:07:52Z</dcterms:modified>
</cp:coreProperties>
</file>