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  <p:sldId id="263" r:id="rId9"/>
    <p:sldId id="270" r:id="rId10"/>
    <p:sldId id="271" r:id="rId11"/>
    <p:sldId id="272" r:id="rId12"/>
    <p:sldId id="267" r:id="rId13"/>
    <p:sldId id="268" r:id="rId14"/>
    <p:sldId id="265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-68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4709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12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4504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923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6314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120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477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74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48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19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89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56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7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4123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84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1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E8ED6-3C46-42CC-9E90-CB13F1BD9CD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FF28B4-31E2-4CE2-AE0A-DE3A901D7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155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30" r:id="rId13"/>
    <p:sldLayoutId id="2147483831" r:id="rId14"/>
    <p:sldLayoutId id="2147483832" r:id="rId15"/>
    <p:sldLayoutId id="21474838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Unit no, Unit title</a:t>
            </a:r>
            <a:r>
              <a:rPr lang="en-GB"/>
              <a:t>, Task  </a:t>
            </a:r>
            <a:r>
              <a:rPr lang="en-GB" dirty="0"/>
              <a:t>and your Name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Brief overview of what your are investigating</a:t>
            </a:r>
          </a:p>
        </p:txBody>
      </p:sp>
    </p:spTree>
    <p:extLst>
      <p:ext uri="{BB962C8B-B14F-4D97-AF65-F5344CB8AC3E}">
        <p14:creationId xmlns:p14="http://schemas.microsoft.com/office/powerpoint/2010/main" val="256097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Supervisory staff and shift pattern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48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Management staff and shift pattern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00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Skills and Personal Qualities required for 2 job roles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Job role 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Job role 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859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Skills and Personal Qualities required for 2 job roles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Job role 2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Job role 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76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Training, qualifications and experience for the 2 job roles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Job role 1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Job role 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566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Training, qualifications and experience for the 2 job roles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Job role 2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Job role 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88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Location, locally, nationally and worldwide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McDonalds 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Use pictures, maps </a:t>
            </a:r>
            <a:r>
              <a:rPr lang="en-GB" dirty="0" err="1"/>
              <a:t>etc</a:t>
            </a:r>
            <a:r>
              <a:rPr lang="en-GB" dirty="0"/>
              <a:t> colour to make it more visually appealing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876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Example menus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69207"/>
            <a:ext cx="5157787" cy="823912"/>
          </a:xfrm>
        </p:spPr>
        <p:txBody>
          <a:bodyPr/>
          <a:lstStyle/>
          <a:p>
            <a:r>
              <a:rPr lang="en-GB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064712"/>
            <a:ext cx="4185618" cy="1672533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14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Pricing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7100" y="1269207"/>
            <a:ext cx="5157787" cy="823912"/>
          </a:xfrm>
        </p:spPr>
        <p:txBody>
          <a:bodyPr/>
          <a:lstStyle/>
          <a:p>
            <a:r>
              <a:rPr lang="en-GB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90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Staffing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49831"/>
            <a:ext cx="5157787" cy="955244"/>
          </a:xfrm>
        </p:spPr>
        <p:txBody>
          <a:bodyPr/>
          <a:lstStyle/>
          <a:p>
            <a:r>
              <a:rPr lang="en-GB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549832"/>
            <a:ext cx="4754880" cy="955244"/>
          </a:xfrm>
        </p:spPr>
        <p:txBody>
          <a:bodyPr/>
          <a:lstStyle/>
          <a:p>
            <a:r>
              <a:rPr lang="en-GB" dirty="0"/>
              <a:t>Weyco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753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Furnishing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Weyco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16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Facilities available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Weyco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316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Job roles available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Weyco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969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Operational staff and shift pattern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McDonalds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799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149</Words>
  <Application>Microsoft Office PowerPoint</Application>
  <PresentationFormat>Widescreen</PresentationFormat>
  <Paragraphs>45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Facet</vt:lpstr>
      <vt:lpstr>Unit no, Unit title, Task  and your Name</vt:lpstr>
      <vt:lpstr>Location, locally, nationally and worldwide</vt:lpstr>
      <vt:lpstr>Example menus</vt:lpstr>
      <vt:lpstr>Pricing</vt:lpstr>
      <vt:lpstr>Staffing</vt:lpstr>
      <vt:lpstr>Furnishing</vt:lpstr>
      <vt:lpstr>Facilities available</vt:lpstr>
      <vt:lpstr>Job roles available</vt:lpstr>
      <vt:lpstr>Description of Operational staff and shift pattern</vt:lpstr>
      <vt:lpstr>Description of Supervisory staff and shift pattern</vt:lpstr>
      <vt:lpstr>Description of Management staff and shift pattern</vt:lpstr>
      <vt:lpstr>Skills and Personal Qualities required for 2 job roles</vt:lpstr>
      <vt:lpstr>Skills and Personal Qualities required for 2 job roles</vt:lpstr>
      <vt:lpstr>Training, qualifications and experience for the 2 job roles</vt:lpstr>
      <vt:lpstr>Training, qualifications and experience for the 2 job roles</vt:lpstr>
    </vt:vector>
  </TitlesOfParts>
  <Company>Weymouth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no, Unit title, and your Name</dc:title>
  <dc:creator>Matthew Parkinson</dc:creator>
  <cp:lastModifiedBy>Matt Parkinson</cp:lastModifiedBy>
  <cp:revision>8</cp:revision>
  <dcterms:created xsi:type="dcterms:W3CDTF">2016-03-14T08:06:27Z</dcterms:created>
  <dcterms:modified xsi:type="dcterms:W3CDTF">2020-04-24T08:49:36Z</dcterms:modified>
</cp:coreProperties>
</file>